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notesSlides/notesSlide13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15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16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19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notesSlides/notesSlide20.xml" ContentType="application/vnd.openxmlformats-officedocument.presentationml.notesSlide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notesSlides/notesSlide21.xml" ContentType="application/vnd.openxmlformats-officedocument.presentationml.notesSlide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notesSlides/notesSlide24.xml" ContentType="application/vnd.openxmlformats-officedocument.presentationml.notesSlide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webextensions/webextension1.xml" ContentType="application/vnd.ms-office.webextension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27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webextensions/webextension2.xml" ContentType="application/vnd.ms-office.webextension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30.xml" ContentType="application/vnd.openxmlformats-officedocument.presentationml.notesSlide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webextensions/webextension3.xml" ContentType="application/vnd.ms-office.webextension+xml"/>
  <Override PartName="/ppt/notesSlides/notesSlide31.xml" ContentType="application/vnd.openxmlformats-officedocument.presentationml.notesSlide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66" r:id="rId2"/>
    <p:sldId id="287" r:id="rId3"/>
    <p:sldId id="289" r:id="rId4"/>
    <p:sldId id="286" r:id="rId5"/>
    <p:sldId id="288" r:id="rId6"/>
    <p:sldId id="290" r:id="rId7"/>
    <p:sldId id="291" r:id="rId8"/>
    <p:sldId id="294" r:id="rId9"/>
    <p:sldId id="295" r:id="rId10"/>
    <p:sldId id="296" r:id="rId11"/>
    <p:sldId id="297" r:id="rId12"/>
    <p:sldId id="298" r:id="rId13"/>
    <p:sldId id="292" r:id="rId14"/>
    <p:sldId id="306" r:id="rId15"/>
    <p:sldId id="311" r:id="rId16"/>
    <p:sldId id="312" r:id="rId17"/>
    <p:sldId id="313" r:id="rId18"/>
    <p:sldId id="314" r:id="rId19"/>
    <p:sldId id="304" r:id="rId20"/>
    <p:sldId id="309" r:id="rId21"/>
    <p:sldId id="308" r:id="rId22"/>
    <p:sldId id="305" r:id="rId23"/>
    <p:sldId id="316" r:id="rId24"/>
    <p:sldId id="317" r:id="rId25"/>
    <p:sldId id="318" r:id="rId26"/>
    <p:sldId id="322" r:id="rId27"/>
    <p:sldId id="315" r:id="rId28"/>
    <p:sldId id="299" r:id="rId29"/>
    <p:sldId id="326" r:id="rId30"/>
    <p:sldId id="333" r:id="rId31"/>
    <p:sldId id="334" r:id="rId32"/>
    <p:sldId id="337" r:id="rId33"/>
    <p:sldId id="335" r:id="rId34"/>
    <p:sldId id="336" r:id="rId35"/>
    <p:sldId id="328" r:id="rId36"/>
    <p:sldId id="325" r:id="rId37"/>
    <p:sldId id="302" r:id="rId38"/>
    <p:sldId id="330" r:id="rId39"/>
    <p:sldId id="331" r:id="rId40"/>
    <p:sldId id="332" r:id="rId41"/>
    <p:sldId id="339" r:id="rId42"/>
    <p:sldId id="340" r:id="rId43"/>
    <p:sldId id="341" r:id="rId44"/>
    <p:sldId id="342" r:id="rId45"/>
    <p:sldId id="343" r:id="rId46"/>
    <p:sldId id="344" r:id="rId47"/>
    <p:sldId id="346" r:id="rId48"/>
    <p:sldId id="347" r:id="rId49"/>
    <p:sldId id="348" r:id="rId50"/>
    <p:sldId id="349" r:id="rId51"/>
    <p:sldId id="361" r:id="rId52"/>
    <p:sldId id="351" r:id="rId53"/>
    <p:sldId id="352" r:id="rId54"/>
    <p:sldId id="353" r:id="rId55"/>
    <p:sldId id="364" r:id="rId56"/>
    <p:sldId id="354" r:id="rId57"/>
    <p:sldId id="355" r:id="rId58"/>
    <p:sldId id="356" r:id="rId59"/>
    <p:sldId id="367" r:id="rId60"/>
    <p:sldId id="368" r:id="rId61"/>
    <p:sldId id="370" r:id="rId62"/>
    <p:sldId id="371" r:id="rId63"/>
    <p:sldId id="372" r:id="rId6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974" autoAdjust="0"/>
  </p:normalViewPr>
  <p:slideViewPr>
    <p:cSldViewPr snapToGrid="0">
      <p:cViewPr varScale="1">
        <p:scale>
          <a:sx n="55" d="100"/>
          <a:sy n="55" d="100"/>
        </p:scale>
        <p:origin x="10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19.86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7.8125"/>
      <inkml:brushProperty name="anchorY" value="-695.8454"/>
      <inkml:brushProperty name="scaleFactor" value="0.5"/>
    </inkml:brush>
  </inkml:definitions>
  <inkml:trace contextRef="#ctx0" brushRef="#br0">0 64 7360,'0'0'0,"0"-15"1664,0-6-1904,0 2-576,6 10 122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4.84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4800.32813"/>
      <inkml:brushProperty name="anchorY" value="-7115.53418"/>
      <inkml:brushProperty name="scaleFactor" value="0.5"/>
    </inkml:brush>
  </inkml:definitions>
  <inkml:trace contextRef="#ctx0" brushRef="#br0">2072 12 5216,'-6'-11'3232,"0"19"-3120,-6 8 192,0-1 480,-4-2 586,-16-2-1028,-29 8 26,-35 4-368,-37 10 160,-27-3 256,-24-5 69,-23-1-69,-11-6 603,1-5-955,16 1-32,26-3-203,32-3 118,41-3-694,91-6 167,0 0-1,0 0 1,1 0 0,-12-4 0,19 5 349,2 0 116,0 0-1,0-1 1,0 1 0,-1 0-1,1-1 1,0 1 0,0-1-1,0 0 1,0 1 0,0-1-1,0 0 1,0 0 0,-3-3-347,4 3 347,-1 0 0,0 0-1,1 0 1,-1-1 0,-1 1 24,2 0 1,0 0-1,0 0 1,0-1 0,0 1-1,1 0 1,-1 0-1,0 0 1,0 0-1,1 0 1,-1-1 0,1 1-1,-1 0 1,1 0-1,-1 0 1,1 0-1,-1 0 1,1 1 0,0-1-1,0 0 1,0 0-1,1-1 1,61-41-3318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47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32 960 6592,'-5'5'149,"-22"21"134,30-26 9,-1 0-186,0 0-1,0 0 1,0 0 0,0 0 0,0-1-1,0 1 1,0 0 0,0-1 0,0 0-1,0 1 1,0-1 0,0 0 0,0 0-1,-1 0 1,4-2 0,57-49 811,-2 9-42,89-50 1,-57 38-360,37-27-116,16 10-107,-54 12-42,-67 42-151,1 1 0,0 1 0,37-17 0,51-8 60,-5-11-64,-63 39-101,0 1 0,56-8 0,31-7-12,28-24 11,6 10-17,-55 15 25,-47 11 10,124-36 13,-143 36-11,3-3-12,2 3 0,0 2 0,62-9 0,-57 17 7,-1 3 0,1 2 1,58 7-1,11 14 71,-1-16-32,1 0-32,-1 16-27,-82-17 14,-19-3 6,39 9 1,-36-2 6,32 14 0,-16-6 21,51 13 111,-50-17-49,46 20 1,31 19 12,-29-23-73,-51-18-13,52 23-1,-37-9 11,103 40 94,-138-58-114,-2 1 0,34 16 0,21 29 112,-19-27-94,-28-14-20,21 13 50,-27-20-52,23 7-8,-18 0 17,31 21 1,16 9 52,-51-30-47,-2-2 10,0 0 0,0 0 1,31 8-1,-19-10-30,-20-6-3,0 1 1,0 1-1,0 0 1,0 0-1,-1 1 1,0 0-1,12 7 1,71 49 0,-57-29-7,-32-27 16,1 0 0,0 0-1,1 0 1,-1-1-1,8 5 1,19 3-9,0 9 22,0-10 10,0 11-58,0-11 42,-15 0-21,-14-8-12,0 0-1,1 0 1,0-1 0,-1 1-1,1-1 1,0 0 0,0 0-1,-1 0 1,1 0 0,0 0 0,0-1-1,0 1 1,0-1 0,0 0-1,5 0 1,14 0-735,-22 0 703,0 0-1,0 0 1,0 0-1,0 0 1,0 0-1,1 0 0,-1 0 1,0 0-1,0 0 1,0 1-1,0-1 1,1 0-1,-1-1 1,0 1-1,0 0 1,0 0-1,0 0 1,1 0-1,-1 0 0,0 0 1,0 0-1,0 0 1,0 0-1,1 0 1,-1 0-1,0 0 1,0 0-1,0-1 1,0 1-1,0 0 1,0 0-1,0 0 1,1 0-1,-1 0 0,0 0 1,0-1-1,0 1 1,0 0-1,0 0 1,0 0-1,0 0 1,0-1-1,0 1 1,0 0-1,0 0 1,0 0-1,0 0 0,0-1 1,0 1-1,0 0 1,0 0-1,0 0 1,0 0-1,0-1 1,0 1-1,0 0 1,0-21-4879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48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66 796 7680,'-2'0'120,"-46"3"723,47-3-848,0 0-1,0 0 1,0 1-1,0-1 1,1 0 0,-1 1-1,0-1 1,0 1-1,0-1 1,0 1 0,0-1-1,1 1 1,-1-1-1,0 1 1,-1 1-1,2-1 4,0-1-1,0 1 0,0-1 0,0 1 0,0 0 0,0-1 0,0 1 0,0-1 0,0 1 0,0 0 0,0-1 0,0 1 0,0-1 0,1 1 1,-1 0-1,0-1 0,0 1 0,1-1 0,-1 1 0,0-1 0,1 1 0,-1-1 0,0 1 0,1-1 0,-1 1 0,1-1 0,0 1 0,1 0 23,-1 0 0,1 0 1,-1 0-1,1-1 0,0 1 0,-1 0 0,1-1 0,0 1 0,0-1 0,-1 0 0,1 0 0,0 1 0,2-2 0,36 1 1063,-12-2-244,-23 2-697,1 1 1,0-1-1,-1 1 1,1 0-1,9 3 0,40 20 1020,-23-8-812,0-2 0,47 13 1,-12-17-138,21 11 16,-50-16-123,-23-3-54,-1 0-1,0 0 0,1 2 0,-1 0 0,0 0 0,16 9 0,83 43 72,-97-50-43,3-6 176,-18 0-248,-1 0-1,0 0 1,0 0 0,0 0 0,0 0-1,1 0 1,-1 0 0,0 0 0,0 0 0,0 0-1,0 0 1,0 0 0,1 0 0,-1 0-1,0 0 1,0 0 0,0 0 0,0 0-1,1 0 1,-1 0 0,0 0 0,0-1-1,0 1 1,0 0 0,0 0 0,1 0 0,-1 0-1,0 0 1,0 0 0,0 0 0,0 0-1,0-1 1,0 1 0,0 0 0,0 0-1,1 0 1,-1 0 0,0 0 0,0-1-1,0 1 1,0 0 0,0 0 0,0 0 0,0 0-1,0-1 1,0 1 0,0 0 0,0 0-1,0 0 1,0 0 0,0-1 0,0 1-1,0 0 1,0 0 0,0 0 0,-1-1 0,1-148 1394,1 131-1318,1-1 0,0 0 0,1 1-1,11-34 1,-4 14 36,11-44 280,15-140 0,-30-50 189,-7 122-2080,26 195-8871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50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1324 6656,'0'0'1845,"5"-5"-1824,3-4 72,-1 0 0,0 0 0,-1 0-1,0-1 1,0 0 0,4-12-1,-2 6 273,0-1 0,18-23 0,26-20 515,-22 18-294,-21 29-430,1 0 0,0 0 0,0 1 0,24-20 0,31-18-2,111-63 1,-82 56-123,-15 1 32,-47 32 2,2 2 0,36-20-1,22 1 47,-49 19-95,6-3 62,56-21 1,-63 30-64,54-29 0,38-38 75,-27 33-33,-69 33-41,239-106 47,-242 107-64,63-24 5,108-12 55,-133 37-51,-39 6-13,1 2-1,0 2 1,0 1-1,0 1 1,68 5 0,-35 7-27,80 20 1,-112-19 15,-2 1-1,1 1 0,-2 2 1,35 19-1,-41-17 4,-5-2-11,31 12-1,-7-9-21,-22-9 14,26 13 1,-22-5 27,27 19-1,-14-8 21,35 17 33,-45-27-6,-1 1 0,48 37 0,-47-27-12,35 26 10,76 31-52,-16-12 47,-117-67 20,-1 0 0,1 1-1,-2 0 1,1 0 0,-1 0 0,11 15 0,-12-14 4,1 0 0,0 0 1,1 0-1,-1-1 0,1 0 0,17 10 1,31 18 2,-21-2-41,-25-23-2,-1 0 0,1-1 0,1 0 0,12 7 0,-4-3-35,-8-7 28,0 1-1,0 0 0,-1 1 1,0 0-1,0 1 0,-1 0 1,0 0-1,9 14 0,-13-14-6,-2-5-4,0 0 0,-1 0 0,1 0 1,1 0-1,-1 0 0,1 0 0,5 4 0,-5-6-2,0 0 0,1 0 0,-1 0 0,0-1 0,8 2 0,-9-3 2,-1 0 1,1 1-1,0-1 1,-1 1-1,1 0 1,-1 0 0,1 0-1,-1 0 1,0 0-1,1 1 1,-1-1-1,0 1 1,0-1-1,0 1 1,0 0-1,0 0 1,0 0 0,0 0-1,-1 0 1,3 4-1,0 2 20,-4-7-19,1 1-1,-1-1 1,0 0-1,1 0 1,-1 1-1,1-1 1,0 0-1,0 0 1,-1 0-1,1 0 1,0 0-1,0 0 1,0 0-1,0 0 1,0 0-1,0-1 1,0 1-1,0 0 1,0-1-1,0 1 1,1 0-1,-1-1 1,2 1-1,8 4-19,15 14-277,-20-14-497,-1 0-1231,-4-3 1851,1 1 1,0-1-1,1 0 1,-1 0-1,0 0 0,1 0 1,-1-1-1,1 1 1,-1-1-1,1 1 0,0-1 1,0 0-1,-1 0 1,1 0-1,0 0 0,0-1 1,0 1-1,0-1 1,4 1-1,19-1-2107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50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1 556 6720,'0'0'1413,"5"0"299,4 0-1107,-1-1-349,-1 1 1,0 1-1,0-1 1,1 1-1,13 3 1,1 3-73,-1 1 0,0 0 0,-1 1-1,27 17 1,83 59 485,-36-22-401,-73-51-205,1-1 1,0 0-1,0-2 1,28 8-1,-27-10-12,6 1 138,1 0 0,-1-3 0,2 0 0,-1-2 0,0-1 0,32-2 0,-60 0-127,0 0 0,0-1 0,0 2 1,0-1-1,0 0 0,0 0 1,0 1-1,0-1 0,0 1 0,0-1 1,0 1-1,0 0 0,3 1 1,-4-1-14,-1 0 0,1 0 0,-1 0 0,1 0 0,-1 0 0,1 0 0,-1 0 0,0 0 0,1 0 0,-1 0 0,0 0 0,0 0 0,0 0 0,0 0 0,0 0 0,0 0 0,0 2 0,1 1 310,3-8-89,-1 0-237,0 0-1,0-1 1,-1 1-1,0 0 1,1-1-1,-2 1 0,1-1 1,0 0-1,-1 0 1,0 0-1,0 0 1,0-7-1,4-14 32,16-68 112,-15 30 133,-5-95 1,-2 85 41,0 50-306,0-1 0,-2 1 0,-8-32-1,0-7 7,7 9-27,3-57 1,1 67-640,0 39-1086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16.1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5833 1112 6752,'-30'0'5381,"25"0"-4586,-2 1-540,4-1-161,0 1-1,0-1 1,1 0 0,-1 0 0,0 0 0,0 0 0,1-1 0,-1 1-1,0-1 1,0 1 0,1-1 0,-1 0 0,1 0 0,-1 0-1,1-1 1,-5-2 0,-29-42 648,28 39-570,0 1 0,1 0 0,-17-8 0,10 6-18,-234-141 1067,11-1-682,204 127-368,-1 1 0,-68-31 0,-78-13 276,-132-57-91,69 24 144,162 70-349,-86-19-1,-44 7-64,79 7-9,-131-54 0,109 34 25,126 45-76,-1 2 0,1 1 0,-49-4 0,-82 7 10,103 3-54,13 1-7,0 1 0,0 3-1,-75 17 1,37-2 84,-146 18-1,140-32-44,17-2 41,-108 20-1,-34 37-101,105-28 51,-16 3 28,86-23-23,-29 10 23,-1-4 1,-77 13 0,-52-2 95,164-24-94,-1 1 0,2 1 0,-62 25 0,73-24-53,0 2 0,0 1 1,1 0-1,0 2 1,1 0-1,-26 26 0,-22 35-26,36-39-2,-64 59 1,-20-7 110,97-76-46,-4 3 24,-34 29-1,39-27-33,-18 25 1,17-20-15,-39 46-48,37-37 23,16-26 26,1 0 1,-1-1-1,1 1 1,-1-1 0,-1 0-1,1 1 1,-1-2-1,1 1 1,-1 0-1,0-1 1,-9 6-1,-12 2-96,21-4 62,3-6 34,1 1 1,-1-1 0,1 0 0,-1-1 0,1 1 0,-1 0 0,1 0-1,-1 0 1,0 0 0,0 0 0,1 0 0,-1-1 0,0 1 0,-2 1-1,-1-1-42,0 0 0,-1 0 0,0 0-1,1 0 1,-1-1 0,-9 0 0,4 0-1895,15-15-3833,20-62-4321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16.7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557 1 7968,'-13'0'266,"8"0"-204,0 0-1,1 0 0,-1 0 0,0 1 0,1-1 0,-1 1 0,-6 2 0,8-2-30,1 1 0,-1 0 0,0-1-1,1 1 1,0 0 0,-1 0 0,1 1 0,0-1-1,0 0 1,0 1 0,0-1 0,1 1-1,-1-1 1,1 1 0,-2 3 0,-34 87 811,12-26-546,-155 370 1259,146-367-1040,-19 33-92,-45 129-1,89-203-372,1-1-1,2 1 1,0 1 0,2-1 0,0 38 0,4-62-33,0 0 1,0-1 0,0 1-1,1 0 1,0-1 0,0 1-1,1 4 1,0-6 41,0 0-1,0 0 0,0 0 1,0 0-1,1-1 0,-1 1 1,5 3-1,3 4 347,-7-8-346,-1 0 1,0 0-1,1 0 0,-1 0 1,1 0-1,0-1 0,0 1 1,0-1-1,-1 0 0,1 1 1,5 0-1,6 0 60,0-1 1,0 0-1,15 0 0,9-1-28,1-2 0,43-7-1,-34-3 40,0-2 1,62-26-1,-69 24-4,-18 6-255,-14 6-69,1 1-1,-1-1 1,1 2 0,0-1 0,0 1-1,0 1 1,0 0 0,0 0 0,13 1 0,24 0-5050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18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5150 1082 6752,'0'0'437,"-5"5"774,-21 15 271,24-19-1293,0 0 0,-1 0 0,1 0 0,0-1 1,-1 1-1,1-1 0,0 0 0,-5 1 0,6-1-60,1 0 1,-1 0 0,1 0 0,0 0 0,-1 0 0,1 0 0,-1-1-1,1 1 1,0 0 0,-1 0 0,1 0 0,-1 0 0,1 0-1,0-1 1,-1 1 0,1 0 0,-1 0 0,1-1 0,0 1-1,0 0 1,-1-1 0,1 1 0,0 0 0,-1-1 0,1 0 0,-10-8 284,0-1 0,-1 2 0,0-1 0,0 1 1,-21-11-1,-68-21-53,33 14-125,28 10-172,2-2 0,-62-40 0,-16-26 97,49 34-39,-98-63 225,50 36-220,90 60-80,-2 1-1,-47-23 0,-34-3 7,-114-29 0,66 24-42,-73-31 135,141 47-36,-195-65 541,51 14 85,199 71-656,0 3 0,0 0 1,-36-3-1,-80 7-118,90 4 38,3-1 2,-81 3 12,116 0-15,-1 1 0,1 1 0,0 1 0,0 1 0,-23 9 0,-172 90-17,147-71 10,55-28-1,1 1 0,0 0 0,0 0 0,-10 10 1,15-11 23,1 1 1,1-1 0,-11 15 0,7-8-24,0-1-1,-12 12 1,-159 157 83,174-175-75,0 0 0,0-1 0,0 0 0,-1 0 0,0 0 0,0-1 0,0 0 0,0 0 0,0-1 0,-1 0 0,0 0 0,0-1-1,1 0 1,-1 0 0,-1-1 0,-8 1 0,-43 8 12,49-6-8,0 1 0,1 1 1,-1-1-1,1 2 1,0-1-1,0 1 0,1 1 1,0 0-1,-11 11 1,-23 19 47,-19 3-116,30-16 46,14-10 51,0-2-1,-38 22 1,-1-4-29,2 3 0,-84 67 0,82-58 69,43-33-45,0-2 0,0 0 0,-1 0 0,-27 9 1,-13 6 33,32-10-28,0 1 1,1 2 0,1 0-1,0 1 1,-23 25 0,32-30-19,0-1 1,0 0 0,-1 0 0,0-1-1,-1-1 1,-28 14 0,5-12 84,6 10-63,0-11-54,0 10 21,9-9 27,17-9-29,1 0-1,-1 0 0,1 0 0,0 1 1,-1 0-1,-3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19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586 21 9440,'-16'-9'144,"14"8"-118,0-1-1,0 1 1,0 0-1,0 0 1,0 0-1,0 0 0,-1 0 1,1 0-1,0 1 1,-5-1-1,6 1-23,0 1-1,-1-1 0,1 1 1,0-1-1,0 1 0,0 0 1,0-1-1,0 1 1,0 0-1,0 0 0,0 0 1,0 0-1,0 0 0,1 0 1,-1 0-1,0 0 0,0 0 1,1 1-1,-1-1 1,1 0-1,-1 0 0,1 0 1,0 1-1,-1 1 0,-21 54 821,-3-1-1,-47 78 0,45-77-407,1 1-1,-17 62 1,-15 34-300,-11-23 425,20-39 389,23-30-383,20-45-448,-1 0 0,-1-1 0,-12 22 0,-7-3 20,17-5 144,1-14-141,7-13-88,0 0 1,0 1-1,0-1 0,1 0 0,-1 1 1,1-1-1,0 1 0,0 0 1,0-1-1,0 5 0,1-8-28,0 1 0,0-1 0,0 1 0,0-1-1,0 1 1,0-1 0,0 1 0,0-1 0,0 1 0,0-1-1,1 0 1,-1 1 0,0-1 0,0 1 0,0-1 0,1 0-1,-1 1 1,0-1 0,0 0 0,1 1 0,-1-1 0,0 0-1,1 1 1,0-1 0,24 35 389,-23-30-334,1-1 0,-1 0 1,1 0-1,0 0 0,0-1 0,0 1 0,1-1 0,-1 1 0,1-1 0,0 0 0,0 0 0,0-1 0,0 1 0,0-1 0,1 0 0,8 3 0,2 1 60,31 8 98,-27-11-141,1-1-1,29-1 0,-20-1-17,39 5 0,65 27-68,-65-14-92,-61-17-204,1 1 0,0-1 0,-1 0 0,1-1 1,11 0-1,-9-1-1118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2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33 422 6496,'0'5'101,"0"14"726,0-33 228,0-22 2162,0-87-2615,0 116-559,0 1 1,-1 0-1,0 0 0,0 0 0,0-1 0,-1 1 0,0 0 0,-4-10 0,-7-21 108,11 25-106,0 0 0,1 0 0,0-1 0,1-15 1,1-14 256,-1 15-403,0 42-3445,0-35 2436,0 1 478,0 33-1094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84 464 6656,'-10'0'277,"-44"0"790,49 5-411,-4 4-187,9-8-459,0-1 1,0 0-1,0 0 0,0 0 1,0 0-1,0 0 0,0 0 0,0 1 1,0-1-1,0 0 0,0 0 1,-1 0-1,1 0 0,0 0 1,0 0-1,0 0 0,0 0 0,0 1 1,0-1-1,0 0 0,0 0 1,-1 0-1,1 0 0,0 0 1,0 0-1,0 0 0,0 0 0,0 0 1,0 0-1,0 0 0,-1 0 1,1 0-1,0 0 0,0 0 1,0 0-1,0 0 0,0 0 0,-1 0 1,1 0-1,0 0 0,0 0 1,0 0-1,0 0 0,0 0 0,0 0 1,0 0-1,-1 0 0,1-1 1,0 1-1,0 0 0,0 0 1,0 0-1,0 0 0,0 0 0,0 0 1,0 0-1,-1-1 0,6-12 324,0 0 0,0-1-1,1 2 1,10-17-1,4-9-155,-9 17-106,3-4 140,-1-1-1,-1 0 1,-2-1 0,14-52-1,-14-4 1245,-9 79-1354,0 0 1,1 0-1,0 0 0,-1 0 0,1 0 1,3-3-1,1-3 68,-1-3-75,-4 12-97,-1 0 0,0 0 0,1 0 0,-1 0 0,0 0 0,1 0 0,-1 0 0,1 1 0,-1-1 0,1 0 0,0 0 0,-1 0 0,1 1 0,1-2 0,1 1-7,-1 0 0,1 1 0,-1-1 0,1 1 0,0-1 0,-1 1 0,1 0 0,4 0 0,-3 0 3,0 0 12,1 0 0,-1 0 0,0 0 0,1 0 0,-1 1 0,0 0 0,1 0 1,-1 0-1,0 0 0,0 1 0,0-1 0,0 1 0,0 0 0,-1 1 0,1-1 1,0 0-1,-1 1 0,0 0 0,1 0 0,4 5 0,39 48 137,-31-35-165,2-1-1,29 27 0,-17-25-113,2-2 1,0-2-1,1-1 1,66 25 0,-88-39-66,0 0 1,0-1 0,1 0-1,-1-1 1,0 0 0,1-1 0,13-1-1,5 0-4202,0 1-1735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5.55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956.26758"/>
      <inkml:brushProperty name="anchorY" value="-6449.59912"/>
      <inkml:brushProperty name="scaleFactor" value="0.5"/>
    </inkml:brush>
  </inkml:definitions>
  <inkml:trace contextRef="#ctx0" brushRef="#br0">892 14 7136,'-6'-6'3744,"-7"-1"-5339,-18 18 1376,-12 22 214,-10 13-251,-13 24 347,-9 19-171,-21 8 101,-5 6-26,-11-6 378,8-14 752,8-9-639,80-56-465,-2-1 0,-16 21 1,32-32-3,-1 0 0,-1 1 0,1-1 0,0 1 1,0-1-1,1 1 0,0 0 0,0 0 0,-1 8 1,3-8-18,-1 0 0,1 0 0,1 0 0,-1 0 0,1 0 0,1 0 1,-1-1-1,1 1 0,4 10 0,-4-9 11,2 2 1,1 0-1,0-1 0,1 0 1,11 16-1,-11-17 111,3 1-1,-1 0 1,1 0 0,16 11 0,-13-12-76,0-1 0,1 0 0,-1-1 0,19 6 0,0-1 106,46 9 1,64 5-192,27-1-251,4-6-3014,-9 1 716,-29-4-2235,-36-4 5845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4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32 618 6592,'0'0'2144,"30"0"288,-30-31-992,0 0-608,0-31-416,-30-61-224,30 0 224,0 30 544,-32 0-800,32 60-160,0 5-416,32 56-672,-32 5-3168,30-2-2240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4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20 340 9632,'-20'2'1161,"40"-9"-1496,15-19 26,-16 13 248,-9 8 64,-1-2 0,1 1 1,-1-1-1,-1-1 0,1 1 0,-1-1 1,0-1-1,10-15 0,-15 19 25,-1-1 0,-1 1 0,1-1 0,-1 0 0,2-7 1,0-6 47,3 3 40,-1 1 0,15-27 0,1-3 534,-17 31-308,-4 13-290,1 0 1,-1-1 0,0 1 0,1 0-1,-1-1 1,1 1 0,0 0-1,-1 0 1,1-1 0,0 1 0,-1 0-1,1 0 1,2-2 0,-1 2-21,1 1-1,-1-1 1,1 0 0,-1 1-1,1 0 1,-1-1 0,1 1 0,-1 0-1,4 1 1,13-1-8,-1 2-1,1 0 1,-1 1-1,28 9 1,66 29 8,-107-40-27,2 2 22,0 0 0,-1 1 0,1-1 0,-1 1 0,0 0 0,1 1 0,-2-1 0,1 1 0,-1 1 0,1-1 0,-1 1 0,-1 0 0,8 11 0,1 1 117,-5-9-226,0 0-1,0 0 0,1-1 0,1 0 1,-1 0-1,20 11 0,70 30-2225,-94-46 2171,119 50-3601,-98-43-534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63 833 7040,'-32'0'352,"32"-32"640,-30 32 32,30-60 928,0 29 224,0 0-1504,0-31-512,30-61-224,2-64 32,-32 34 256,-32 59-160,32 34-384,32 60-2432,29 0-768,-61 60-1984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30 327 8736,'-2'-2'114,"0"0"0,0-1 1,-1 1-1,1 0 1,0 0-1,-1 0 0,1 1 1,-5-3-1,6 4-113,1 0 0,0 1 0,-1-1 1,1 0-1,0 0 0,0 1 0,-1-1 0,1 0 0,0 1 0,0-1 1,0 1-1,-1-1 0,1 0 0,0 1 0,0-1 0,0 1 0,0-1 1,0 0-1,0 1 0,0-1 0,0 1 0,0-1 0,0 0 0,0 1 1,0-1-1,0 1 0,0-1 0,0 0 0,0 1 0,1-1 0,-1 1 1,0-1-1,0 0 0,0 1 0,1-1 0,-1 0 0,0 1 0,0-1 1,1 0-1,-1 1 0,1-1 0,0 1 23,1 0 0,0 0 0,0-1 0,0 1 0,0 0 0,0-1 0,-1 0 0,1 1 0,0-1 0,0 0 0,0 0 0,0 0 0,4-1 0,3 1 46,-6 1-54,1-1 0,0 0 0,-1 0 0,1 0 0,0-1 0,-1 1 0,1-1 0,0 0 0,-1 0 0,1 0 0,-1 0 0,1-1 0,-1 0 0,0 1 0,0-1 0,0 0 0,0-1 0,0 1 0,0 0 0,0-1-1,-1 0 1,1 1 0,-1-1 0,4-6 0,17-27 254,-2-2 0,-1 0 0,-2-1 0,13-41 0,-30 76-170,1 0 1,-1 0-1,1 0 1,-1 0-1,1 1 1,0-1-1,1 0 1,-1 1-1,1 0 1,4-6-1,-5 8-87,0 0 0,0 0 0,0 0 0,0 0-1,0 0 1,0 1 0,1-1 0,-1 1 0,0-1 0,0 1-1,1 0 1,-1 0 0,0 0 0,0 0 0,1 0-1,-1 0 1,0 1 0,4 0 0,6 3 39,0 1 0,-1 0-1,0 1 1,0 0 0,0 1 0,14 12 0,48 37 20,91 93 0,-94-75-792,108 148 1,-143-174-258,42 56-3434,-62-83-250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7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30 553 8480,'-5'0'1632,"-15"0"-811,16-2-584,8-6-79,1-1-159,1 1 1,0 0 0,0 1 0,1 0 0,0 0-1,1 0 1,-1 1 0,1 0 0,1 0 0,11-6 0,29-22-46,-36 21 73,0 0 0,-1-1 0,0 0 0,17-29 0,-18 26 137,2-1 1,23-25 0,-22 30 38,1 0 1,0 2-1,1-1 0,25-12 1,80-32 230,-58 33-369,1 3 0,87-16 1,146-3 10,-245 36-45,0 3 0,0 1 0,59 11 0,-78-7 15,0 2 0,-1 1 0,0 2 0,0 1 0,59 31 0,-51-18 108,54 44 1,122 120 74,-20 6-213,-166-164-16,-17-17 3,0 0-1,-1 1 1,11 17-1,-21-28 11,0 1 0,0 0 0,0 0 0,0 1 0,-1-1 0,0 0 0,0 1 0,0-1 0,0 0 0,0 1 0,-1 7 0,0-3 4,5-8-184,3-1-161,-3 1-151,-1-1 0,1 0 0,0 0 0,0-1-1,-1 1 1,1-1 0,0 0 0,6-2 0,20-18-3115,-28 20 3175,-1 0 0,1 0 1,0 1-1,-1-1 0,1 1 1,0-1-1,-1 1 0,1 0 1,3 0-1,-6 0 414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31 803 10240,'-25'-20'2065,"25"20"-2056,0 0-1,0 0 1,0 0 0,0 0-1,0 0 1,-1 0 0,1 0 0,0 0-1,0 0 1,0 0 0,-1 0-1,1 0 1,0 0 0,0 0-1,0 0 1,0 0 0,-1 0-1,1 0 1,0 0 0,0 0-1,0 0 1,0 0 0,-1 0 0,1 0-1,0 0 1,0 0 0,0 0-1,0 1 1,0-1 0,-1 0-1,1 0 1,0 0 0,0 0-1,0 0 1,0 0 0,0 1-1,0-1 1,0 0 0,0 0 0,0 0-1,-1 0 1,1 0 0,0 1-1,0-1 1,0 0 0,0 0-1,0 1 1,5 20-225,-3-16 200,0 0 0,1 0 0,-1-1 0,1 1-1,0-1 1,1 1 0,-1-1 0,1 0 0,0 0-1,0-1 1,0 1 0,0-1 0,0 0 0,1 0-1,9 4 1,8 3 9,0-1 0,35 9 0,-12-5-33,-6-1 344,-1 2 0,-1 2 0,61 35 0,-71-32 260,-20-14-413,-1 0 1,1 0-1,0-1 1,0 0 0,1 0-1,-1-1 1,14 4-1,36 4 457,-31 1-441,-24-10-144,1 0 1,0-1-1,-1 1 0,1-1 1,0 0-1,0 0 1,0 0-1,0 0 1,0-1-1,0 1 1,7-1-1,-9 1-5,0-1 0,0 0-1,0 0 1,0 0 0,0 0 0,0-1-1,0 1 1,1 0 0,-1 0 0,0-1-1,0 1 1,0-1 0,0 1 0,0-1-1,0 1 1,0-1 0,0 1 0,0-1-1,-1 0 1,1 0 0,0 1 0,0-1-1,-1 0 1,2-1 0,-1-1 27,0 0 1,0-1-1,0 1 1,0 0-1,-1 0 0,1-8 1,3-14 131,17-58 223,-10 16 48,15-5-198,-18 42-177,-1-1-1,-2 0 0,0 0 1,-3 0-1,0-1 0,-4-43 1,-31-196 210,13 123-369,18 134-128,0 0 0,2 0 0,-1 1 0,2-1-1,3-20 1,-4 32-15,0 0-1,1 0 1,0 0 0,-1 1-1,1-1 1,0 0 0,0 0 0,0 1-1,0-1 1,0 1 0,0-1-1,0 1 1,1-1 0,-1 1-1,1 0 1,-1-1 0,1 1-1,-1 0 1,1 0 0,0 0-1,-1 1 1,1-1 0,3-1-1,3 0-1753,1 1 1,-1 0-1,1 0 0,12 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9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1909 527 6272,'0'0'2069,"0"-5"-1530,0 2-438,-1-1 0,1 1 0,-1 0 0,0 0 1,0-1-1,0 1 0,-1 0 0,1 0 0,-1 0 0,0 0 1,1 1-1,-1-1 0,-3-3 0,-6-10 344,2 2-98,4 7-164,1 0-1,-1 0 1,-8-9-1,-43-30 368,-11-32-321,11 31-128,24 21-37,-10-11 49,25 21 47,-1 0-1,0 1 1,-1 1 0,-1 1 0,-37-19 0,-36 2 563,73 24-592,-17-3-177,-1 1 1,0 1 0,-1 3-1,1 1 1,-1 1 0,0 3-1,1 1 1,-1 1 0,1 3-1,0 1 1,-40 13 0,-76 31 7,94-34 55,27-9-19,1 2-1,0 1 1,1 1 0,-59 33 0,-7 21-31,51-33-33,-88 48-1,128-78 49,-1 0 0,1 0 1,0 1-1,0-1 0,1 2 0,-1-1 0,1 0 0,0 1 0,0 0 0,0 0 1,1 1-1,-1-1 0,1 1 0,1 0 0,-1 0 0,-2 8 0,4-8-317,1 0-1,-1 0 1,0 0-1,-1-1 1,1 1 0,-1-1-1,0 1 1,-1-1-1,-4 6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0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7520,'-1'0'43,"-1"-1"0,1 1 1,-1 0-1,1 0 0,0 0 1,-1 1-1,1-1 0,0 0 0,-1 0 1,1 1-1,0-1 0,-1 1 1,1-1-1,0 1 0,0-1 1,-3 3-1,3-2-74,1 1-1,-1 0 1,0 0 0,0 0 0,1 0 0,-1 0 0,1 0-1,0 1 1,0-1 0,-1 0 0,1 0 0,1 4-1,-1 4 4,0-1 0,-1 1 0,-3 17 0,-18 40 71,19-41-22,1-1-1,1 39 1,1-41-7,-4 40 1,-10-16 5,7-23-8,5-17 0,0 0 1,1 0-1,0 1 1,0-1 0,1 0-1,0 1 1,1 7-1,0-11 24,-1-1 0,1 1-1,0-1 1,0 0 0,0 1-1,1-1 1,-1 0 0,1 0-1,0 0 1,0 0 0,0 0 0,0-1-1,0 1 1,1 0 0,-1-1-1,1 0 1,0 1 0,3 1-1,2 1 39,0-1-1,0 0 0,1-1 0,-1 0 0,1 0 1,-1-1-1,1 0 0,15 1 0,8-1 260,37-3-1,-19 0 222,-11 2-74,0 2 1,51 9 0,-49-5-411,-1-2 1,57 0-1,-73-5-91,0 0-1,0-2 1,1-1 0,-1-1-1,-1-1 1,38-13 0,-50 13-8,-5 2-85,0 1-1,1-1 1,-1 1 0,1 1-1,11-3 1,-16 4-54,0 0-1,1 1 1,-1-1-1,0 1 1,0 0-1,0-1 1,0 1-1,0 0 1,0 0-1,0 0 1,2 2-1,5 1-1057,-6-2 571,-1-2 0,1 1 1,1 0-1,-1 0 0,0-1 0,0 0 1,0 0-1,4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1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30 556 6048,'0'0'672,"0"31"1888,-30 0 1952,30-62-3776,0-33-256,0-57-256,0-34-320,30 32 0,-30 30 64,0 62-2144,30 31-4352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9280,'0'0'2336,"0"-31"-3488,0 0 1088,62-31-32,0 1-928,0-32 992,-31 60 576,-1 4 224,2-2-416,0 31-352,28 0 32,4 0 96,-35 0-224,1 31 352,2 62 416,60 30-608,1 30-2528,31-90-5024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7.82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3083.98047"/>
      <inkml:brushProperty name="anchorY" value="-8521.1709"/>
      <inkml:brushProperty name="scaleFactor" value="0.5"/>
    </inkml:brush>
  </inkml:definitions>
  <inkml:trace contextRef="#ctx0" brushRef="#br0">5 1 6048,'-5'0'1088,"17"6"-272,14 0 1152,13 7-987,22-2-192,39 6-533,43-3 86,38-3-86,17-3 522,3 3-111,0 5-347,-9-3-325,-10-1 69,-23-3-139,-26-4-389,-31-2-1909,-33-1-3515,-27-2 2245,-21 0 4182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155 865 6496,'0'0'0,"-31"-29"2816,-1-2-1184,32-2 448,-30-57-1664,30-3-256,0-61-192,0-33-1088,-30 3 192,30 121 480,-32 63-1184,64 0-1600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30 586 8352,'0'-1'48,"0"0"0,0 0-1,1 0 1,-1 0 0,0 0 0,0 0 0,0 0 0,0 0 0,0 1 0,-1-1-1,1 0 1,0 0 0,0 0 0,-1 0 0,1 0 0,0 0 0,-1 1 0,1-1-1,-1 0 1,1 0 0,-1 1 0,1-1 0,-1 0 0,1 1 0,-1-1 0,0 0 0,0 1-1,1-1 1,-1 1 0,0-1 0,0 1 0,-1-1 0,-10-7 660,11 7-687,1 0 1,-1 1-1,1-1 1,0 0-1,-1 1 1,1-1-1,0 0 1,-1 0-1,1 0 1,0 1-1,0-1 1,0 0-1,-1 0 1,1 0-1,0 1 1,0-1-1,0 0 1,0 0-1,1 0 1,-1 1-1,0-1 1,0 0-1,0 0 1,1 1-1,-1-1 1,0 0-1,1-1 1,16-24 206,-7 13-178,83-138-93,-70 114 146,-1-1 0,25-67 0,-39 85 127,0 2-1,2-1 1,14-21-1,-21 35-126,1-1 0,0 1 0,0 1 0,1-1 0,-1 1 0,1-1 0,0 1 0,0 1 0,1-1-1,-1 1 1,1 0 0,8-3 0,-12 5-67,0 0-1,0 1 1,-1-1-1,1 1 1,0-1-1,0 1 1,0 0 0,0 0-1,0 0 1,0 0-1,0 0 1,0 0-1,0 1 1,0-1-1,0 1 1,0-1-1,0 1 1,0 0-1,0-1 1,-1 1 0,1 0-1,0 0 1,0 1-1,-1-1 1,1 0-1,-1 0 1,1 1-1,1 1 1,13 11 192,-2-6-77,-6-2-58,1-1 0,-1 1 0,10 10 0,-3 1 36,24 35 1,-27-35-101,44 55-1315,94 94 1,-148-164 1210,16 16-1760,0 0 1,36 27-1,-49-43 1337,-1 0 0,1 0 0,-1 0 0,1 0-1,0-1 1,0 0 0,-1 0 0,1 0 0,0 0-1,0-1 1,10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124 803 5824,'-32'0'1824,"32"30"320,0-91-384,0-3-1248,-32-29 128,32-61-480,-30 2-416,30 28 128,0 1 64,-30 92-288,30 0-1984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32 832 7840,'-26'0'3088,"21"0"-1403,10-5 411,1-1-2011,-1 0 1,0 0-1,0-1 0,5-9 1,52-92-790,-44 79 489,-3 8 13,-2-2 0,18-38-1,-17 15 199,-1-1 0,8-62 0,3-10 523,-20 104-394,-1-1 101,2 0 0,6-15 0,-8 24-84,0 1-1,1 0 1,0-1 0,0 2-1,1-1 1,-1 0-1,8-5 1,1-1-107,0 1 1,1 1 0,1 0-1,0 1 1,0 1-1,1 0 1,0 1-1,17-5 1,-31 11-43,0 0 0,0 1 1,0-1-1,0 1 0,0-1 1,0 1-1,1 0 0,-1 0 0,0 0 1,0 0-1,0 0 0,0 1 1,0-1-1,1 1 0,-1-1 0,0 1 1,0 0-1,0 0 0,0 0 1,0 0-1,-1 0 0,1 0 0,0 0 1,0 1-1,-1-1 0,1 1 0,-1-1 1,2 3-1,16 11-22,-5-5 18,6 4 3,29 28 0,11 27-4,-23-26 8,142 144-1305,-148-156 325,57 51-5112,-76-73 4431,0 0 0,1-2-1,17 9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9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62 12352,'-30'-62'768,"124"124"-1312,59 93 544,64 91-32,60 61-32,32 4 160,-1-3-288,-91-91 192,-33-1 960,-29-93 128,-64-30-576,-27-1-256,-34-61-160,0-31-5248,-30-31-2432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9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2315 10624,'-64'-61'1664,"35"61"-2048,90-31-480,-29 0 1280,30-31 1120,91-63 96,124-89-928,93-126-448,94-123 767,-31 93-63,-125 154-832,-61 61-96,30 32-128,-60 30-1823,-123 63-4193,-65 30-768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1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31 11232,'-30'-31'1984,"92"62"-2688,93 61 608,60 63 192,94 30 288,29 29 32,-59 35-128,-94-35 0,-61-27 0,-33-32-64,33-32-64,-1-61 32,-91-31-128,-32-62-2752,0-31-2144,0 31 32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1790 11808,'-32'-61'3072,"64"30"-3904,121 0 544,64-62 224,60 1 32,2-63 224,29-61 224,31-31 384,-31-94 0,1 65 607,-185 152-1055,29 32-448,-59 61-928,29 31-4287,-93 0 1183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2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9632,'0'-3'117,"0"0"1,-1 0-1,1 0 1,1 0-1,-1 0 1,0 0-1,1-1 1,-1 1-1,1 0 1,0 0-1,0 0 1,0 1-1,1-1 1,2-5-1,-3 7-90,1 0 1,-1 0-1,0 0 0,0 0 0,1 1 0,-1-1 0,0 1 0,1-1 0,-1 1 0,1-1 0,-1 1 0,1 0 0,2-1 0,35 4 88,-25-1-37,0 2 1,0 0 0,0 0-1,-1 1 1,0 1 0,0 0-1,21 14 1,132 108 424,-121-91-419,12 8-6,154 131 126,581 635 1279,-551-526-825,16 18 65,-216-259-642,32 41 121,-21 2 123,-49-83-316,0-1 0,0 1 0,1-1 0,-1 0 0,1 0-1,0 0 1,-1-1 0,1 1 0,1-1 0,-1 0 0,7 2 0,20 1-420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2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1389 9600,'-62'0'1856,"1"-31"-1376,29 62-736,2-31 320,92 0 2304,91-64-928,94 5-449,62-96-479,91-61-96,34-92-96,28-32 576,-121 155 128,-188 154-1056,-30 0-64,-31 31-896,2 0-7967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8.50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5987.52637"/>
      <inkml:brushProperty name="anchorY" value="-9524.58008"/>
      <inkml:brushProperty name="scaleFactor" value="0.5"/>
    </inkml:brush>
  </inkml:definitions>
  <inkml:trace contextRef="#ctx0" brushRef="#br0">364 1 5856,'-6'0'2005,"6"6"-2128,12 6 875,26 1 246,26 5-945,24 3 214,16 16 207,-75-22-380,41 23-1,-48-22-73,1 1-1,24 23 1,-32-25 24,0 2 1,26 36-1,-36-40 21,2 0 0,-1 0 0,0 0 0,-1 0-1,4 22 1,-8-24-31,1 1-1,-1 0 1,0 1-1,-1-1 1,-1 1-1,-3 18 1,2-13-19,-3-1 0,1 1 0,-2-1 0,-11 24 0,4-17-284,0 0 1,-34 43-1,22-40 17,0 0-1,-41 33 1,31-37 321,-1 1 1,-53 26-1,43-28 115,-85 30 0,-42-2-141,33-21-1963,128-25 944,-7-2 0,-21 1 0,21-2-1240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31 9344,'-30'-31'2816,"92"124"-3328,123 61 544,124 62 352,61 62-480,-93 30 320,-30 1 224,-30-33 160,-32 4-160,0-64-256,-93-93 0,-60-123 768,-32-31-4576,0-30-1440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1637 10208,'-62'-62'2080,"30"62"-1792,64 0-96,30 0-160,61-123 960,124-65 608,0-57-417,62-32-415,-30-32-160,-64 93-64,-62 62-512,-60 123-160,-31 0-928,30 31-4991,31 31-2817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5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8768,'0'-31'1504,"32"62"-1696,29 30 1888,31 94 96,63 123-1344,31 30-544,-31 32 192,60-32-64,62-30 0,-30-93-64,-92-61 96,-125-62 480,-30-32 256,0 1-608,0-62-9728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1571 7264,'-10'-10'1797,"-36"-36"368,42 43-1985,1 0 0,0-1 0,0 1 0,1 0 0,-1-1 0,1 0-1,-1 0 1,1 1 0,0-1 0,1-1 0,-1 1 0,1 0 0,-1 0 0,1 0-1,1-1 1,-1 1 0,0-1 0,1 1 0,0-7 0,0 8-87,0 3-61,0-1 1,0 0-1,0 1 1,0-1-1,0 0 0,0 1 1,0-1-1,0 1 1,0-1-1,0 0 1,0 1-1,1-1 0,-1 0 1,0 1-1,0-1 1,1 1-1,-1-1 1,0 0-1,1 1 0,-1-1 1,0 1-1,1-1 1,-1 1-1,1-1 1,11-9 145,-1 1 0,2 0 0,-1 0 0,22-9 0,-14 6-87,134-81 378,98-67 75,98-81-11,-128 67-7,-84 65-156,165-113 441,-86 68-144,-179 126-558,63-42 80,20 4-466,-67 39-1510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6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61 9344,'-1'-4'210,"1"0"1,-1 0 0,0 0-1,0 0 1,0 1-1,0-1 1,-1 0 0,0 1-1,-2-6 1,-2-5 381,6 14-587,0 0 0,0-1 1,0 1-1,0 0 0,0 0 0,0 0 0,0-1 0,1 1 0,-1 0 0,0 0 0,0 0 0,0 0 0,0-1 0,1 1 1,-1 0-1,0 0 0,0 0 0,0 0 0,1 0 0,-1 0 0,0 0 0,0-1 0,0 1 0,1 0 0,-1 0 0,0 0 1,0 0-1,0 0 0,1 0 0,-1 0 0,0 0 0,0 0 0,1 0 0,-1 0 0,0 0 0,0 0 0,0 1 0,1-1 1,-1 0-1,23 8 234,3 8 302,41 30 1,-21-10-244,52 51 1,-57-43-128,-2 1-1,41 62 1,105 181 442,25 24-79,-165-244-468,137 195 54,-29-75-103,-49-62-28,118 177-48,-47-35 75,-11 20-27,-137-247-40,-17-26-25,14 26 1,-23-38-30,0-1 0,0 1 0,0-1 0,-1 1 0,1-1 0,-1 1 0,0-1 0,0 4 1,0-5 42,0-1 1,1 0-1,-1 0 1,0 0 0,0 0-1,0 0 1,0 1 0,0-1-1,0 0 1,0 0-1,0 0 1,0 0 0,0 1-1,0-1 1,0 0 0,0 0-1,0 0 1,0 0-1,0 1 1,0-1 0,-1 0-1,1 0 1,0 0-1,-4 2-1840,4-2 1840,-1 0 1,-19 0-5283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1483 6944,'-140'-52'1621,"128"49"-1302,-1 0 0,0 0 0,0 2 0,0 0-1,0 0 1,-20 2 0,9 0 478,-11-1 307,22-1-446,13 1-643,0 0-1,0 0 1,0 0-1,0 0 1,0 0-1,-1 0 1,1 0-1,0 0 0,0 0 1,0 0-1,0 0 1,0 0-1,0 0 1,0 0-1,-1 0 1,1 0-1,0 0 1,0 0-1,0 0 1,0 0-1,0-1 1,0 1-1,0 0 0,0 0 1,0 0-1,-1 0 1,1 0-1,0 0 1,0 0-1,0 0 1,0 0-1,0-1 1,0 1-1,0 0 1,0 0-1,0 0 1,0 0-1,0 0 1,0 0-1,0 0 0,0-1 1,0 1-1,0 0 1,0 0-1,0 0 1,0 0-1,0 0 1,0 0-1,0 0 1,0-1-1,0 1 1,0 0-1,0 0 1,0 0-1,1 0 0,-1 0 1,0 0-1,0 0 1,0 0-1,0 0 1,0 0-1,0-1 1,0 1-1,6-4 328,1 0 0,-1 0 0,1 1 1,-1 0-1,1 0 0,10-2 0,111-36 1220,-60 15-1063,81-45 0,111-78 96,-216 123-524,326-190 436,47-16 26,-83 68-243,-288 142-265,216-106 12,-77 31-106,-56 15 42,-67 52 51,-36 19-10,1-6-6,-24 16-25,-1-1 0,1 0 0,0 1 0,-1 0 0,1-1 0,0 1 0,0 0 0,-1 0 0,1 0 0,0 1 0,0-1 0,0 1 0,6 0 0,-6 0-175,0-1-1,0 1 0,0 0 0,0-1 1,0 0-1,0 0 0,0 0 0,0 0 1,0 0-1,0-1 0,0 1 0,2-3 1,21-8-2812,30 2-4201,-42 5 5059,-2 1 1,24-13-1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2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33 422 6496,'0'5'101,"0"14"726,0-33 228,0-22 2162,0-87-2615,0 116-559,0 1 1,-1 0-1,0 0 0,0 0 0,0-1 0,-1 1 0,0 0 0,-4-10 0,-7-21 108,11 25-106,0 0 0,1 0 0,0-1 0,1-15 1,1-14 256,-1 15-403,0 42-3445,0-35 2436,0 1 478,0 33-1094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2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84 464 6656,'-10'0'277,"-44"0"790,49 5-411,-4 4-187,9-8-459,0-1 1,0 0-1,0 0 0,0 0 1,0 0-1,0 0 0,0 0 0,0 1 1,0-1-1,0 0 0,0 0 1,-1 0-1,1 0 0,0 0 1,0 0-1,0 0 0,0 0 0,0 1 1,0-1-1,0 0 0,0 0 1,-1 0-1,1 0 0,0 0 1,0 0-1,0 0 0,0 0 0,0 0 1,0 0-1,0 0 0,-1 0 1,1 0-1,0 0 0,0 0 1,0 0-1,0 0 0,0 0 0,-1 0 1,1 0-1,0 0 0,0 0 1,0 0-1,0 0 0,0 0 0,0 0 1,0 0-1,-1 0 0,1-1 1,0 1-1,0 0 0,0 0 1,0 0-1,0 0 0,0 0 0,0 0 1,0 0-1,-1-1 0,6-12 324,0 0 0,0-1-1,1 2 1,10-17-1,4-9-155,-9 17-106,3-4 140,-1-1-1,-1 0 1,-2-1 0,14-52-1,-14-4 1245,-9 79-1354,0 0 1,1 0-1,0 0 0,-1 0 0,1 0 1,3-3-1,1-3 68,-1-3-75,-4 12-97,-1 0 0,0 0 0,1 0 0,-1 0 0,0 0 0,1 0 0,-1 0 0,1 1 0,-1-1 0,1 0 0,0 0 0,-1 0 0,1 1 0,1-2 0,1 1-7,-1 0 0,1 1 0,-1-1 0,1 1 0,0-1 0,-1 1 0,1 0 0,4 0 0,-3 0 3,0 0 12,1 0 0,-1 0 0,0 0 0,1 0 0,-1 1 0,0 0 0,1 0 1,-1 0-1,0 0 0,0 1 0,0-1 0,0 1 0,0 0 0,-1 1 0,1-1 1,0 0-1,-1 1 0,0 0 0,1 0 0,4 5 0,39 48 137,-31-35-165,2-1-1,29 27 0,-17-25-113,2-2 1,0-2-1,1-1 1,66 25 0,-88-39-66,0 0 1,0-1 0,1 0-1,-1-1 1,0 0 0,1-1 0,13-1-1,5 0-4202,0 1-1735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4.0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32 618 6592,'0'0'2144,"30"0"288,-30-31-992,0 0-608,0-31-416,-30-61-224,30 0 224,0 30 544,-32 0-800,32 60-160,0 5-416,32 56-672,-32 5-3168,30-2-2240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4.5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20 340 9632,'-20'2'1161,"40"-9"-1496,15-19 26,-16 13 248,-9 8 64,-1-2 0,1 1 1,-1-1-1,-1-1 0,1 1 0,-1-1 1,0-1-1,10-15 0,-15 19 25,-1-1 0,-1 1 0,1-1 0,-1 0 0,2-7 1,0-6 47,3 3 40,-1 1 0,15-27 0,1-3 534,-17 31-308,-4 13-290,1 0 1,-1-1 0,0 1 0,1 0-1,-1-1 1,1 1 0,0 0-1,-1 0 1,1-1 0,0 1 0,-1 0-1,1 0 1,2-2 0,-1 2-21,1 1-1,-1-1 1,1 0 0,-1 1-1,1 0 1,-1-1 0,1 1 0,-1 0-1,4 1 1,13-1-8,-1 2-1,1 0 1,-1 1-1,28 9 1,66 29 8,-107-40-27,2 2 22,0 0 0,-1 1 0,1-1 0,-1 1 0,0 0 0,1 1 0,-2-1 0,1 1 0,-1 1 0,1-1 0,-1 1 0,-1 0 0,8 11 0,1 1 117,-5-9-226,0 0-1,0 0 0,1-1 0,1 0 1,-1 0-1,20 11 0,70 30-2225,-94-46 2171,119 50-3601,-98-43-534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9.68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4782.19336"/>
      <inkml:brushProperty name="anchorY" value="-9789.83203"/>
      <inkml:brushProperty name="scaleFactor" value="0.5"/>
    </inkml:brush>
  </inkml:definitions>
  <inkml:trace contextRef="#ctx0" brushRef="#br0">118 29 4992,'-6'0'1248,"-14"0"-2688,-5 6 1701,-42 19 7046,99-24-6331,25-1-251,42 7-128,50 5-261,52 0-96,31-2 6,19-1-358,3-4 170,-9 5 118,-22-1 107,-38-8-91,-39-3 43,-39-1-235,-32-6-235,-18 0-1066,-2-5 127,5-5-1722,-6-11-3109,-10 3 2949,-12 4 3392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5.7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63 833 7040,'-32'0'352,"32"-32"640,-30 32 32,30-60 928,0 29 224,0 0-1504,0-31-512,30-61-224,2-64 32,-32 34 256,-32 59-160,32 34-384,32 60-2432,29 0-768,-61 60-1984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6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30 327 8736,'-2'-2'114,"0"0"0,0-1 1,-1 1-1,1 0 1,0 0-1,-1 0 0,1 1 1,-5-3-1,6 4-113,1 0 0,0 1 0,-1-1 1,1 0-1,0 0 0,0 1 0,-1-1 0,1 0 0,0 1 0,0-1 1,0 1-1,-1-1 0,1 0 0,0 1 0,0-1 0,0 1 0,0-1 1,0 0-1,0 1 0,0-1 0,0 1 0,0-1 0,0 0 0,0 1 1,0-1-1,0 1 0,0-1 0,0 0 0,0 1 0,1-1 0,-1 1 1,0-1-1,0 0 0,0 1 0,1-1 0,-1 0 0,0 1 0,0-1 1,1 0-1,-1 1 0,1-1 0,0 1 23,1 0 0,0 0 0,0-1 0,0 1 0,0 0 0,0-1 0,-1 0 0,1 1 0,0-1 0,0 0 0,0 0 0,0 0 0,4-1 0,3 1 46,-6 1-54,1-1 0,0 0 0,-1 0 0,1 0 0,0-1 0,-1 1 0,1-1 0,0 0 0,-1 0 0,1 0 0,-1 0 0,1-1 0,-1 0 0,0 1 0,0-1 0,0 0 0,0-1 0,0 1 0,0 0 0,0-1-1,-1 0 1,1 1 0,-1-1 0,4-6 0,17-27 254,-2-2 0,-1 0 0,-2-1 0,13-41 0,-30 76-170,1 0 1,-1 0-1,1 0 1,-1 0-1,1 1 1,0-1-1,1 0 1,-1 1-1,1 0 1,4-6-1,-5 8-87,0 0 0,0 0 0,0 0 0,0 0-1,0 0 1,0 1 0,1-1 0,-1 1 0,0-1 0,0 1-1,1 0 1,-1 0 0,0 0 0,0 0 0,1 0-1,-1 0 1,0 1 0,4 0 0,6 3 39,0 1 0,-1 0-1,0 1 1,0 0 0,0 1 0,14 12 0,48 37 20,91 93 0,-94-75-792,108 148 1,-143-174-258,42 56-3434,-62-83-250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7.2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30 553 8480,'-5'0'1632,"-15"0"-811,16-2-584,8-6-79,1-1-159,1 1 1,0 0 0,0 1 0,1 0 0,0 0-1,1 0 1,-1 1 0,1 0 0,1 0 0,11-6 0,29-22-46,-36 21 73,0 0 0,-1-1 0,0 0 0,17-29 0,-18 26 137,2-1 1,23-25 0,-22 30 38,1 0 1,0 2-1,1-1 0,25-12 1,80-32 230,-58 33-369,1 3 0,87-16 1,146-3 10,-245 36-45,0 3 0,0 1 0,59 11 0,-78-7 15,0 2 0,-1 1 0,0 2 0,0 1 0,59 31 0,-51-18 108,54 44 1,122 120 74,-20 6-213,-166-164-16,-17-17 3,0 0-1,-1 1 1,11 17-1,-21-28 11,0 1 0,0 0 0,0 0 0,0 1 0,-1-1 0,0 0 0,0 1 0,0-1 0,0 0 0,0 1 0,-1 7 0,0-3 4,5-8-184,3-1-161,-3 1-151,-1-1 0,1 0 0,0 0 0,0-1-1,-1 1 1,1-1 0,0 0 0,6-2 0,20-18-3115,-28 20 3175,-1 0 0,1 0 1,0 1-1,-1-1 0,1 1 1,0-1-1,-1 1 0,1 0 1,3 0-1,-6 0 414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7.9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31 803 10240,'-25'-20'2065,"25"20"-2056,0 0-1,0 0 1,0 0 0,0 0-1,0 0 1,-1 0 0,1 0 0,0 0-1,0 0 1,0 0 0,-1 0-1,1 0 1,0 0 0,0 0-1,0 0 1,0 0 0,-1 0-1,1 0 1,0 0 0,0 0-1,0 0 1,0 0 0,-1 0 0,1 0-1,0 0 1,0 0 0,0 0-1,0 1 1,0-1 0,-1 0-1,1 0 1,0 0 0,0 0-1,0 0 1,0 0 0,0 1-1,0-1 1,0 0 0,0 0 0,0 0-1,-1 0 1,1 0 0,0 1-1,0-1 1,0 0 0,0 0-1,0 1 1,5 20-225,-3-16 200,0 0 0,1 0 0,-1-1 0,1 1-1,0-1 1,1 1 0,-1-1 0,1 0 0,0 0-1,0-1 1,0 1 0,0-1 0,0 0 0,1 0-1,9 4 1,8 3 9,0-1 0,35 9 0,-12-5-33,-6-1 344,-1 2 0,-1 2 0,61 35 0,-71-32 260,-20-14-413,-1 0 1,1 0-1,0-1 1,0 0 0,1 0-1,-1-1 1,14 4-1,36 4 457,-31 1-441,-24-10-144,1 0 1,0-1-1,-1 1 0,1-1 1,0 0-1,0 0 1,0 0-1,0 0 1,0-1-1,0 1 1,7-1-1,-9 1-5,0-1 0,0 0-1,0 0 1,0 0 0,0 0 0,0-1-1,0 1 1,1 0 0,-1 0 0,0-1-1,0 1 1,0-1 0,0 1 0,0-1-1,0 1 1,0-1 0,0 1 0,0-1-1,-1 0 1,1 0 0,0 1 0,0-1-1,-1 0 1,2-1 0,-1-1 27,0 0 1,0-1-1,0 1 1,0 0-1,-1 0 0,1-8 1,3-14 131,17-58 223,-10 16 48,15-5-198,-18 42-177,-1-1-1,-2 0 0,0 0 1,-3 0-1,0-1 0,-4-43 1,-31-196 210,13 123-369,18 134-128,0 0 0,2 0 0,-1 1 0,2-1-1,3-20 1,-4 32-15,0 0-1,1 0 1,0 0 0,-1 1-1,1-1 1,0 0 0,0 0 0,0 1-1,0-1 1,0 1 0,0-1-1,0 1 1,1-1 0,-1 1-1,1 0 1,-1-1 0,1 1-1,-1 0 1,1 0 0,0 0-1,-1 1 1,1-1 0,3-1-1,3 0-1753,1 1 1,-1 0-1,1 0 0,12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49.4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1909 527 6272,'0'0'2069,"0"-5"-1530,0 2-438,-1-1 0,1 1 0,-1 0 0,0 0 1,0-1-1,0 1 0,-1 0 0,1 0 0,-1 0 0,0 0 1,1 1-1,-1-1 0,-3-3 0,-6-10 344,2 2-98,4 7-164,1 0-1,-1 0 1,-8-9-1,-43-30 368,-11-32-321,11 31-128,24 21-37,-10-11 49,25 21 47,-1 0-1,0 1 1,-1 1 0,-1 1 0,-37-19 0,-36 2 563,73 24-592,-17-3-177,-1 1 1,0 1 0,-1 3-1,1 1 1,-1 1 0,0 3-1,1 1 1,-1 1 0,1 3-1,0 1 1,-40 13 0,-76 31 7,94-34 55,27-9-19,1 2-1,0 1 1,1 1 0,-59 33 0,-7 21-31,51-33-33,-88 48-1,128-78 49,-1 0 0,1 0 1,0 1-1,0-1 0,1 2 0,-1-1 0,1 0 0,0 1 0,0 0 0,0 0 1,1 1-1,-1-1 0,1 1 0,1 0 0,-1 0 0,-2 8 0,4-8-317,1 0-1,-1 0 1,0 0-1,-1-1 1,1 1 0,-1-1-1,0 1 1,-1-1-1,-4 6 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0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96 1 7520,'-1'0'43,"-1"-1"0,1 1 1,-1 0-1,1 0 0,0 0 1,-1 1-1,1-1 0,0 0 0,-1 0 1,1 1-1,0-1 0,-1 1 1,1-1-1,0 1 0,0-1 1,-3 3-1,3-2-74,1 1-1,-1 0 1,0 0 0,0 0 0,1 0 0,-1 0 0,1 0-1,0 1 1,0-1 0,-1 0 0,1 0 0,1 4-1,-1 4 4,0-1 0,-1 1 0,-3 17 0,-18 40 71,19-41-22,1-1-1,1 39 1,1-41-7,-4 40 1,-10-16 5,7-23-8,5-17 0,0 0 1,1 0-1,0 1 1,0-1 0,1 0-1,0 1 1,1 7-1,0-11 24,-1-1 0,1 1-1,0-1 1,0 0 0,0 1-1,1-1 1,-1 0 0,1 0-1,0 0 1,0 0 0,0 0 0,0-1-1,0 1 1,1 0 0,-1-1-1,1 0 1,0 1 0,3 1-1,2 1 39,0-1-1,0 0 0,1-1 0,-1 0 0,1 0 1,-1-1-1,1 0 0,15 1 0,8-1 260,37-3-1,-19 0 222,-11 2-74,0 2 1,51 9 0,-49-5-411,-1-2 1,57 0-1,-73-5-91,0 0-1,0-2 1,1-1 0,-1-1-1,-1-1 1,38-13 0,-50 13-8,-5 2-85,0 1-1,1-1 1,-1 1 0,1 1-1,11-3 1,-16 4-54,0 0-1,1 1 1,-1-1-1,0 1 1,0 0-1,0-1 1,0 1-1,0 0 1,0 0-1,0 0 1,2 2-1,5 1-1057,-6-2 571,-1-2 0,1 1 1,1 0-1,-1 0 0,0-1 0,0 0 1,0 0-1,4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1.1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30 556 6048,'0'0'672,"0"31"1888,-30 0 1952,30-62-3776,0-33-256,0-57-256,0-34-320,30 32 0,-30 30 64,0 62-2144,30 31-4352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1.7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0 371 9280,'0'0'2336,"0"-31"-3488,0 0 1088,62-31-32,0 1-928,0-32 992,-31 60 576,-1 4 224,2-2-416,0 31-352,28 0 32,4 0 96,-35 0-224,1 31 352,2 62 416,60 30-608,1 30-2528,31-90-5024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2.6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155 865 6496,'0'0'0,"-31"-29"2816,-1-2-1184,32-2 448,-30-57-1664,30-3-256,0-61-192,0-33-1088,-30 3 192,30 121 480,-32 63-1184,64 0-1600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3.1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30 586 8352,'0'-1'48,"0"0"0,0 0-1,1 0 1,-1 0 0,0 0 0,0 0 0,0 0 0,0 0 0,0 1 0,-1-1-1,1 0 1,0 0 0,0 0 0,-1 0 0,1 0 0,0 0 0,-1 1 0,1-1-1,-1 0 1,1 0 0,-1 1 0,1-1 0,-1 0 0,1 1 0,-1-1 0,0 0 0,0 1-1,1-1 1,-1 1 0,0-1 0,0 1 0,-1-1 0,-10-7 660,11 7-687,1 0 1,-1 1-1,1-1 1,0 0-1,-1 1 1,1-1-1,0 0 1,-1 0-1,1 0 1,0 1-1,0-1 1,0 0-1,-1 0 1,1 0-1,0 1 1,0-1-1,0 0 1,0 0-1,1 0 1,-1 1-1,0-1 1,0 0-1,0 0 1,1 1-1,-1-1 1,0 0-1,1-1 1,16-24 206,-7 13-178,83-138-93,-70 114 146,-1-1 0,25-67 0,-39 85 127,0 2-1,2-1 1,14-21-1,-21 35-126,1-1 0,0 1 0,0 1 0,1-1 0,-1 1 0,1-1 0,0 1 0,0 1 0,1-1-1,-1 1 1,1 0 0,8-3 0,-12 5-67,0 0-1,0 1 1,-1-1-1,1 1 1,0-1-1,0 1 1,0 0 0,0 0-1,0 0 1,0 0-1,0 0 1,0 0-1,0 1 1,0-1-1,0 1 1,0-1-1,0 1 1,0 0-1,0-1 1,-1 1 0,1 0-1,0 0 1,0 1-1,-1-1 1,1 0-1,-1 0 1,1 1-1,1 1 1,13 11 192,-2-6-77,-6-2-58,1-1 0,-1 1 0,10 10 0,-3 1 36,24 35 1,-27-35-101,44 55-1315,94 94 1,-148-164 1210,16 16-1760,0 0 1,36 27-1,-49-43 1337,-1 0 0,1 0 0,-1 0 0,1 0-1,0-1 1,0 0 0,-1 0 0,1 0 0,0 0-1,0-1 1,10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2:00.38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8069.23047"/>
      <inkml:brushProperty name="anchorY" value="-10607.43945"/>
      <inkml:brushProperty name="scaleFactor" value="0.5"/>
    </inkml:brush>
  </inkml:definitions>
  <inkml:trace contextRef="#ctx0" brushRef="#br0">446 26 6496,'-5'-5'2752,"-8"-9"-2987,0 7 555,8 8 256,20 9 197,36 20-703,32 19-49,23 11 27,15 6-16,14 9 32,-3 13-192,-13 5 96,-89-66 203,32 36-1,-51-49-103,1 1 0,-1 1-1,14 25 1,-25-36-75,2 0 0,0 1 0,-1 0 0,1 0 0,-1 0 0,0-1 0,0 1 0,-1 0 0,0 0 0,0 0 0,-2 9 0,1-7-4,-1 0-1,0-1 1,0 0 0,-1 0 0,0 0-1,0-1 1,-1 1 0,0-1 0,-7 10-1,-3-2 8,2-1 0,-2-1-1,1 0 1,-26 17 0,-3-1 207,-53 27 1,-73 36 341,-14 4-528,11 2-187,16-12-863,19-7 239,29-20-64,32-17-2741,28-17-927,22-11 5551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4.0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124 803 5824,'-32'0'1824,"32"30"320,0-91-384,0-3-1248,-32-29 128,32-61-480,-30 2-416,30 28 128,0 1 64,-30 92-288,30 0-1984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4.6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32 832 7840,'-26'0'3088,"21"0"-1403,10-5 411,1-1-2011,-1 0 1,0 0-1,0-1 0,5-9 1,52-92-790,-44 79 489,-3 8 13,-2-2 0,18-38-1,-17 15 199,-1-1 0,8-62 0,3-10 523,-20 104-394,-1-1 101,2 0 0,6-15 0,-8 24-84,0 1-1,1 0 1,0-1 0,0 2-1,1-1 1,-1 0-1,8-5 1,1-1-107,0 1 1,1 1 0,1 0-1,0 1 1,0 1-1,1 0 1,0 1-1,17-5 1,-31 11-43,0 0 0,0 1 1,0-1-1,0 1 0,0-1 1,0 1-1,1 0 0,-1 0 0,0 0 1,0 0-1,0 0 0,0 1 1,0-1-1,1 1 0,-1-1 0,0 1 1,0 0-1,0 0 0,0 0 1,0 0-1,-1 0 0,1 0 0,0 0 1,0 1-1,-1-1 0,1 1 0,-1-1 1,2 3-1,16 11-22,-5-5 18,6 4 3,29 28 0,11 27-4,-23-26 8,142 144-1305,-148-156 325,57 51-5112,-76-73 4431,0 0 0,1-2-1,17 9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9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62 12352,'-30'-62'768,"124"124"-1312,59 93 544,64 91-32,60 61-32,32 4 160,-1-3-288,-91-91 192,-33-1 960,-29-93 128,-64-30-576,-27-1-256,-34-61-160,0-31-5248,-30-31-2432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59.8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2315 10624,'-64'-61'1664,"35"61"-2048,90-31-480,-29 0 1280,30-31 1120,91-63 96,124-89-928,93-126-448,94-123 767,-31 93-63,-125 154-832,-61 61-96,30 32-128,-60 30-1823,-123 63-4193,-65 30-768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1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31 11232,'-30'-31'1984,"92"62"-2688,93 61 608,60 63 192,94 30 288,29 29 32,-59 35-128,-94-35 0,-61-27 0,-33-32-64,33-32-64,-1-61 32,-91-31-128,-32-62-2752,0-31-2144,0 31 32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1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1790 11808,'-32'-61'3072,"64"30"-3904,121 0 544,64-62 224,60 1 32,2-63 224,29-61 224,31-31 384,-31-94 0,1 65 607,-185 152-1055,29 32-448,-59 61-928,29 31-4287,-93 0 1183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2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9632,'0'-3'117,"0"0"1,-1 0-1,1 0 1,1 0-1,-1 0 1,0 0-1,1-1 1,-1 1-1,1 0 1,0 0-1,0 0 1,0 1-1,1-1 1,2-5-1,-3 7-90,1 0 1,-1 0-1,0 0 0,0 0 0,1 1 0,-1-1 0,0 1 0,1-1 0,-1 1 0,1-1 0,-1 1 0,1 0 0,2-1 0,35 4 88,-25-1-37,0 2 1,0 0 0,0 0-1,-1 1 1,0 1 0,0 0-1,21 14 1,132 108 424,-121-91-419,12 8-6,154 131 126,581 635 1279,-551-526-825,16 18 65,-216-259-642,32 41 121,-21 2 123,-49-83-316,0-1 0,0 1 0,1-1 0,-1 0 0,1 0-1,0 0 1,-1-1 0,1 1 0,1-1 0,-1 0 0,7 2 0,20 1-420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2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1389 9600,'-62'0'1856,"1"-31"-1376,29 62-736,2-31 320,92 0 2304,91-64-928,94 5-449,62-96-479,91-61-96,34-92-96,28-32 576,-121 155 128,-188 154-1056,-30 0-64,-31 31-896,2 0-7967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3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31 9344,'-30'-31'2816,"92"124"-3328,123 61 544,124 62 352,61 62-480,-93 30 320,-30 1 224,-30-33 160,-32 4-160,0-64-256,-93-93 0,-60-123 768,-32-31-4576,0-30-1440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4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1637 10208,'-62'-62'2080,"30"62"-1792,64 0-96,30 0-160,61-123 960,124-65 608,0-57-417,62-32-415,-30-32-160,-64 93-64,-62 62-512,-60 123-160,-31 0-928,30 31-4991,31 31-2817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19.86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7.8125"/>
      <inkml:brushProperty name="anchorY" value="-695.8454"/>
      <inkml:brushProperty name="scaleFactor" value="0.5"/>
    </inkml:brush>
  </inkml:definitions>
  <inkml:trace contextRef="#ctx0" brushRef="#br0">0 64 7360,'0'0'0,"0"-15"1664,0-6-1904,0 2-576,6 10 122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5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 8768,'0'-31'1504,"32"62"-1696,29 30 1888,31 94 96,63 123-1344,31 30-544,-31 32 192,60-32-64,62-30 0,-30-93-64,-92-61 96,-125-62 480,-30-32 256,0 1-608,0-62-9728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5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1571 7264,'-10'-10'1797,"-36"-36"368,42 43-1985,1 0 0,0-1 0,0 1 0,1 0 0,-1-1 0,1 0-1,-1 0 1,1 1 0,0-1 0,1-1 0,-1 1 0,1 0 0,-1 0 0,1 0-1,1-1 1,-1 1 0,0-1 0,1 1 0,0-7 0,0 8-87,0 3-61,0-1 1,0 0-1,0 1 1,0-1-1,0 0 0,0 1 1,0-1-1,0 1 1,0-1-1,0 0 1,0 1-1,1-1 0,-1 0 1,0 1-1,0-1 1,1 1-1,-1-1 1,0 0-1,1 1 0,-1-1 1,0 1-1,1-1 1,-1 1-1,1-1 1,11-9 145,-1 1 0,2 0 0,-1 0 0,22-9 0,-14 6-87,134-81 378,98-67 75,98-81-11,-128 67-7,-84 65-156,165-113 441,-86 68-144,-179 126-558,63-42 80,20 4-466,-67 39-1510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6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61 9344,'-1'-4'210,"1"0"1,-1 0 0,0 0-1,0 0 1,0 1-1,0-1 1,-1 0 0,0 1-1,-2-6 1,-2-5 381,6 14-587,0 0 0,0-1 1,0 1-1,0 0 0,0 0 0,0 0 0,0-1 0,1 1 0,-1 0 0,0 0 0,0 0 0,0 0 0,0-1 0,1 1 1,-1 0-1,0 0 0,0 0 0,0 0 0,1 0 0,-1 0 0,0 0 0,0-1 0,0 1 0,1 0 0,-1 0 0,0 0 1,0 0-1,0 0 0,1 0 0,-1 0 0,0 0 0,0 0 0,1 0 0,-1 0 0,0 0 0,0 0 0,0 1 0,1-1 1,-1 0-1,23 8 234,3 8 302,41 30 1,-21-10-244,52 51 1,-57-43-128,-2 1-1,41 62 1,105 181 442,25 24-79,-165-244-468,137 195 54,-29-75-103,-49-62-28,118 177-48,-47-35 75,-11 20-27,-137-247-40,-17-26-25,14 26 1,-23-38-30,0-1 0,0 1 0,0-1 0,-1 1 0,1-1 0,-1 1 0,0-1 0,0 4 1,0-5 42,0-1 1,1 0-1,-1 0 1,0 0 0,0 0-1,0 0 1,0 1 0,0-1-1,0 0 1,0 0-1,0 0 1,0 0 0,0 1-1,0-1 1,0 0 0,0 0-1,0 0 1,0 0-1,0 1 1,0-1 0,-1 0-1,1 0 1,0 0-1,-4 2-1840,4-2 1840,-1 0 1,-19 0-5283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7:07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1483 6944,'-140'-52'1621,"128"49"-1302,-1 0 0,0 0 0,0 2 0,0 0-1,0 0 1,-20 2 0,9 0 478,-11-1 307,22-1-446,13 1-643,0 0-1,0 0 1,0 0-1,0 0 1,0 0-1,-1 0 1,1 0-1,0 0 0,0 0 1,0 0-1,0 0 1,0 0-1,0 0 1,0 0-1,-1 0 1,1 0-1,0 0 1,0 0-1,0 0 1,0 0-1,0-1 1,0 1-1,0 0 0,0 0 1,0 0-1,-1 0 1,1 0-1,0 0 1,0 0-1,0 0 1,0 0-1,0-1 1,0 1-1,0 0 1,0 0-1,0 0 1,0 0-1,0 0 1,0 0-1,0 0 0,0-1 1,0 1-1,0 0 1,0 0-1,0 0 1,0 0-1,0 0 1,0 0-1,0 0 1,0-1-1,0 1 1,0 0-1,0 0 1,0 0-1,1 0 0,-1 0 1,0 0-1,0 0 1,0 0-1,0 0 1,0 0-1,0-1 1,0 1-1,6-4 328,1 0 0,-1 0 0,1 1 1,-1 0-1,1 0 0,10-2 0,111-36 1220,-60 15-1063,81-45 0,111-78 96,-216 123-524,326-190 436,47-16 26,-83 68-243,-288 142-265,216-106 12,-77 31-106,-56 15 42,-67 52 51,-36 19-10,1-6-6,-24 16-25,-1-1 0,1 0 0,0 1 0,-1 0 0,1-1 0,0 1 0,0 0 0,-1 0 0,1 0 0,0 1 0,0-1 0,0 1 0,6 0 0,-6 0-175,0-1-1,0 1 0,0 0 0,0-1 1,0 0-1,0 0 0,0 0 0,0 0 1,0 0-1,0-1 0,0 1 0,2-3 1,21-8-2812,30 2-4201,-42 5 5059,-2 1 1,24-13-1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4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7200,'0'0'0,"0"-62"1568,0 0-5696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54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1050 6528,'-25'0'938,"25"0"-908,0 0-1,0 0 0,-1 0 0,1 0 0,0 0 1,0 1-1,0-1 0,0 0 0,-1 0 0,1 0 1,0 0-1,0 0 0,0 0 0,0 0 0,-1-1 1,1 1-1,0 0 0,0 0 0,0 0 0,0 0 0,0 0 1,-1 0-1,1 0 0,0 0 0,0 0 0,0 0 1,0 0-1,0-1 0,0 1 0,-1 0 0,1 0 1,0 0-1,0 0 0,0 0 0,0 0 0,0-1 1,0 1-1,0 0 0,0 0 0,0 0 0,0 0 1,0 0-1,0-1 0,0 1 0,0 0 0,0 0 0,0 0 1,0 0-1,0-1 0,0 1 0,0 0 0,0 0 1,0 0-1,0 0 0,0-1 0,0 1 0,0-21 1310,0 21-1331,0 0 0,0 0 0,0 0 0,0 0 0,0 0 0,0-1 0,0 1 0,0 0 0,0 0 0,0 0 1,0 0-1,0-1 0,0 1 0,0 0 0,0 0 0,0 0 0,0 0 0,0-1 0,0 1 0,0 0 0,0 0 0,0 0 0,0 0 0,0 0 0,0-1 0,0 1 0,0 0 0,1 0 0,-1 0 0,0 0 0,0 0 1,0 0-1,0 0 0,0-1 0,0 1 0,1 0 0,-1 0 0,0 0 0,0 0 0,0 0 0,0 0 0,0 0 0,1 0 0,-1 0 0,0 0 0,0 0 0,0 0 0,0 0 0,1 0 0,-1 0 0,0 0 0,0 0 0,0 0 1,0 0-1,1 0 0,-1 0 0,6 0 22,1-1 1,-1 0-1,1-1 1,-1 1 0,0-1-1,0 0 1,0-1-1,8-3 1,14-7 99,-12 7-64,5-2 85,35-19 0,73-55 292,-64 48-285,1 3 0,121-38 0,-115 43-142,-6 2-20,90-29-56,-22 24-2,-22 5 28,166-52 40,20 3 36,-75 8 19,-172 49-47,116-29-22,293-38 0,-442 80 7,317-48 17,-19-19 28,-262 54-36,81-19 16,-32 24-7,-51 6-13,82-15-15,24 15 43,-158 5-32,83-1 36,163 4 27,-189 0-62,0 3 0,77 19 0,69 37 50,-40-11 58,282 43 1810,-427-90-1854,40 6 114,4 0 11,120 37 1,-160-38-130,41 24 1,-39-19-25,89 41 107,-86-44-119,-8-3 8,28 15-1,-1 13 43,-21-15-27,109 71 44,0 2 72,-111-76-89,-15-11-26,0 0 0,1-1 1,10 7-1,15-2 158,-16-7-41,-17-3-148,0 0-1,0-1 1,0 1-1,-1 0 0,1 0 1,0 0-1,0-1 1,0 1-1,-1 0 1,1 0-1,-1 0 1,2 2-1,7 10 119,4-4-107,0 0 0,0-2 0,28 13 0,-8-3 4,24 9-28,-35-20 28,-18-5-13,-1 0-1,0 0 0,1 0 0,-1 0 1,0 1-1,0-1 0,0 1 1,0 0-1,0 0 0,-1 0 0,1 0 1,-1 1-1,1-1 0,-1 1 1,4 4-1,-2-2 3,1-1 1,-1 1 0,1-1-1,0 0 1,0-1-1,9 6 1,41 12-57,-28-12-42,24 11-154,-45-19 109,-1 1 0,0-1 0,0 1 0,0 0-1,0 0 1,0 1 0,0 0 0,0-1 0,-1 1-1,8 7 1,-12-10-24,0 1 0,1-1 0,-1 0 0,0 1 0,3 1-1160,-3-2 1160,1 0 0,-1 1 0,1-1 0,-1 0 0,0 0 0,1 0 0,-1 0 0,1 0 0,-1 0 0,1 0 0,0 0 0,24 0-9743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54.8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1 619 5760,'0'0'3610,"5"5"-2660,25 26 170,6-4-573,-24-19-408,-1-1 1,17 17-1,43 59 261,-40-56-188,60 41 0,-11-9 356,-36-22-141,-24-20-290,0-1 0,1-1 1,33 18-1,-17-16-75,2-2 0,59 15 1,-93-28-24,0-1-1,0 0 1,0 0 0,0 0 0,0-1 0,0 0 0,1 0 0,-1 0 0,6-1 0,-10 0-3,0 1 0,0 0-1,0-1 1,0 1 0,0-1 0,0 1 0,-1-1-1,1 1 1,0-1 0,0 0 0,-1 1-1,1-1 1,0 0 0,-1 0 0,1 1 0,0-1-1,-1 0 1,1 0 0,-1 0 0,1 0-1,-1 0 1,0 0 0,1 0 0,-1 0 0,0 0-1,0 0 1,0 0 0,0 0 0,0 0-1,0-1 1,0 1-15,0 1 0,0-1 1,0 1-1,0-1 0,0 1 0,0-1 0,0 1 0,0-1 0,1 1 0,-1 0 0,0-1 1,0 1-1,0-1 0,0 1 0,1 0 0,-1-1 0,0 1 0,1-1 0,-1 1 1,0 0-1,0 0 0,1-1 0,-1 1 0,1-1 0,8-8 56,-2 3-39,0-1 1,0 0-1,-1 0 1,0-1-1,0 0 0,-1 0 1,0 0-1,0-1 1,-1 1-1,0-1 0,-1 0 1,4-16-1,-4 3 39,-2-1 1,0 1-1,-6-40 0,-17-99 380,-7-64 468,24 50-520,10 47-336,-3 116-71,0 1 0,7-18 0,-7 20-51,1 0 1,-1 1 0,0-1-1,-1 0 1,0 0-1,0-15 1,-1 23-38,0 0 0,0 0-1,0-1 1,0 1 0,0 0-1,0 0 1,0 0 0,0 0 0,0-1-1,1 1 1,-1 0 0,1 0 0,-1 0-1,1 0 1,-1 0 0,1 0 0,0 0-1,-1 0 1,1 0 0,0 0-1,0 0 1,-1 1 0,1-1 0,0 0-1,0 0 1,2 0 0,0 0-596,0 0-1,0 0 1,1 1 0,-1 0-1,0-1 1,0 1 0,7 1-1,2-1-2057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57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1205 9888,'-27'-51'2704,"22"35"-2256,5 15-455,0 0 0,0 0 0,0 0 0,0 0 0,0 0 1,0 0-1,0 1 0,0-1 0,0 0 0,1 0 1,-1 0-1,0 0 0,1 0 0,-1 0 0,1 0 0,-1 0 1,2-1-1,20-7 11,-13 6 24,15-8 164,-1 0 0,-1-1 1,0-1-1,0-1 0,28-26 0,-15 14 224,44-28-1,-57 42-326,420-222 302,-344 189-364,200-96 90,99-40 107,-197 110-187,-164 58-31,165-52 52,-26 32 7,-98 20-55,17-4-23,74-11-33,-17 16 39,-77 8 9,148-16-18,165 14-21,-254 6 15,1 1 12,256-7-49,-153-14-58,50 14 165,-188 6-43,116 6 11,28 14-37,-160-16 10,82 8 6,24 24 29,-142-26-22,14 3-7,62 15-38,-19 9-16,-65-22 52,0-2 0,48 10 0,10-6 36,139 32 108,-66 3 33,-122-39-95,-1 3 0,-1 1-1,65 35 1,-26 1-48,21 11-11,-60-42 18,-5-3 7,57 37 1,-72-38-32,10 8 41,1-2 1,1-2-1,1-1 0,63 24 0,-62-29-7,-1 1 0,-1 3-1,62 41 1,-45-26-21,-30-20 6,-13-9-4,0 1 0,-1 1 0,0 0 0,15 15 0,-23-20-22,0 0 0,0 0 0,0 0-1,1-1 1,-1 1 0,1-1 0,-1 0-1,1 0 1,0 0 0,0 0 0,0-1-1,4 2 1,-3-3-447,-1 1-1,0-1 0,0 0 1,0 0-1,0-1 0,0 1 1,0-1-1,0 0 1,8-2-1,44-23-9880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58.0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0 553 10400,'0'0'2400,"6"0"-2160,8 0 189,1 0-287,0 0 0,0 1 0,18 3 0,49 17-89,-58-17-29,-9-1 17,0 0 1,0 1-1,0 0 1,0 1-1,15 8 0,0 2 45,-13-5 2,0-2 0,1 0 0,23 7 0,26-4 546,-31-3-271,-17-3-158,0-1 0,1 0 1,35 0-1,156-4 542,-206 0-723,0 0 1,-1-1 0,1 0-1,0 0 1,-1-1 0,1 1-1,-1-1 1,1 0 0,-1 0-1,0 0 1,0-1 0,0 1-1,0-1 1,0 0-1,0 0 1,-1-1 0,0 1-1,4-5 1,-2 2 33,0-1 0,0 0 1,-1 0-1,0-1 0,0 0 0,-1 1 1,0-1-1,0 0 0,2-11 0,-2-9 150,0 0 0,-4-52 0,0 48-90,1 0-1,6-41 0,14-14-58,-10 25-48,3 32 2,-11 27-16,-1 0 0,1 0 0,-1 0 0,0 1 0,0-1 0,0-1 0,0 1 0,0 0 0,-1 0 1,0 0-1,1 0 0,-1 0 0,0-1 0,0 1 0,-1 0 0,1 0 0,-1 0 0,-1-5 0,-10-14-187,0 0-698,12 21 728,-1 1 1,1-1 0,0 0-1,0 1 1,0-1 0,-1 0-1,1 0 1,0 0 0,0 1-1,0-1 1,0 0 0,1 0-1,-1 1 1,0-1 0,0 0-1,0 0 1,1 1 0,-1-1-1,0 0 1,0 1 0,1-1-1,-1 0 1,1 1 0,-1-1-1,1 0 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0.1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1328 11168,'-12'-12'949,"7"8"-805,0 0 0,0 0 0,1-1 0,-1 0 0,1 0 0,0 0 0,-4-8 0,8 12-155,1 1 0,-1 0 0,0-1 0,1 1-1,-1-1 1,0 1 0,1 0 0,-1-1 0,1 1 0,-1 0 0,0-1 0,1 1 0,-1 0-1,1-1 1,-1 1 0,1 0 0,-1 0 0,1 0 0,-1 0 0,1 0 0,0-1 0,-1 1-1,1 0 1,0 0 0,12-3-100,5-5 95,0 0-1,-1-1 1,19-13 0,35-19 134,66-18 185,23-10 109,11-19 89,60-10 139,-6-6-100,80-34 173,310-80-18,19 38-511,-623 177-183,-6 2 0,334-85 25,6 19-42,-251 48 13,76-13 16,-100 25 17,80 3-1,-29 7-42,171 25-1,189 30 32,-448-54-25,240 22-46,-31-16 21,-15 18 34,-49-5 17,18-12 2,190 45 6,-379-54-28,46 7-11,-1 3 0,88 32 0,-37 8-100,-66-38 98,1-2 1,43 9 0,-36-11 10,0 3 0,47 19 1,28 20-4,-15-16 14,-53-19 23,58 28 0,-58-17 83,82 62 0,4 1 36,7-18-155,-94-42-14,-26-15 13,32 15-1,26-1 36,-64-25-17,0 1 0,0 1 0,-1 1 0,0 1-1,0 0 1,24 18 0,-18-6 13,25 16 51,-28-26 8,40 16-1,5 2 38,58 33-67,-115-58-30,-1 0 0,0 1 0,0 0 0,0 0 0,8 8 0,25 38 98,-29-40-102,1 0-1,0-1 0,1-1 0,21 12 0,-14-12 43,-16-7-58,-1-1 0,0 1 0,0 0 0,0 0-1,-1 1 1,1-1 0,0 1 0,5 6-1,17 17 125,-25-25-128,-1-1 0,0 1 0,0-1 0,1 0-1,-1 1 1,0-1 0,1 0 0,-1 1 0,0-1-1,1 0 1,-1 0 0,0 1 0,1-1 0,-1 0-1,1 0 1,-1 0 0,0 0 0,1 1 0,-1-1-1,1 0 1,-1 0 0,1 0 0,-1 0 0,1 0-1,0 0 1,80 0-1179,-81 0 1085,1 0-1,-1 0 1,1 0-1,-1 0 0,1 0 1,-1-1-1,1 1 0,-1 0 1,0 0-1,1 0 1,-1 0-1,1-1 0,-1 1 1,0 0-1,1 0 0,-1-1 1,0 1-1,1 0 1,-1-1-1,0 1 0,1 0 1,-1-1-1,0 1 0,0 0 1,1-1-1,-1 1 1,0-1-1,0 1 0,0 0 1,0-1-1,0 1 0,1-1 1,-1 1-1,0-1 1,21-41-5938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1.86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6011.1709"/>
      <inkml:brushProperty name="anchorY" value="-1352.07324"/>
      <inkml:brushProperty name="scaleFactor" value="0.5"/>
    </inkml:brush>
  </inkml:definitions>
  <inkml:trace contextRef="#ctx0" brushRef="#br0">23 180 7136,'0'0'64,"-6"-6"74,0 0-132,0 0 4,1 1-4,8 2 255,6 0 112,8 2-239,11 6 15,17 1-48,15 1-37,18 4 43,22-7 21,18-1 32,20-9 32,17-1-43,6 0-95,20 1 26,17 1 21,22 2 64,5-5 22,-8-5-38,-10 1 241,-9-5-70,-9-4-118,1 3 81,2-2-331,-7 3-21,-14 11 101,-22 4 138,-13 3 38,1 1 43,7-5-187,2 0-53,-3-1 42,-4 0 48,-12 1 22,1 1 261,-10 1-219,-7 0-143,-8 1 79,-12 6-117,1 1 101,4 5-31,-6-1-28,-13-1 49,-13-2-91,-12-3 27,-10-3 63,-13 0 54,-11-2-10,-3 0-28,-5-1-175,-3 1 122,-4 5 102,-1 1-182,-2 0 65,-3 6 986,2-17-1307,1-1 395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0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60 772 9024,'-27'-27'3365,"27"26"-3330,0 1 0,0 0 0,-1-1 0,1 1 0,0 0 0,-1-1 0,1 1 1,0 0-1,-1-1 0,1 1 0,0 0 0,-1 0 0,1-1 0,-1 1 0,1 0 0,0 0 0,-1 0 0,1 0 0,-1-1 0,1 1 1,-1 0-1,1 0 0,0 0 0,-1 0 0,0 0 0,0 0-30,0 0-1,0 0 1,0 0 0,0 0-1,1 0 1,-1 0 0,0 1-1,0-1 1,0 0 0,0 0-1,0 1 1,1-1 0,-1 0-1,0 1 1,0-1-1,1 1 1,-1-1 0,0 1-1,0-1 1,1 1 0,-1 0-1,1-1 1,-1 1 0,0 0-1,1 0 1,0-1 0,-1 1-1,1 0 1,-1 0 0,1 0-1,0-1 1,-1 3 0,1-3-3,0 1 0,0-1 0,0 1 0,0 0 0,1-1 0,-1 1 0,0-1 0,0 1 0,0-1 0,1 1 0,-1-1 0,0 1 0,0-1 0,1 1 0,-1-1 0,1 1 0,-1-1 0,0 0 0,1 1 0,-1-1 0,2 1 0,-1 0 9,1 0-1,-1-1 0,1 1 0,-1-1 0,1 1 0,-1-1 0,1 1 0,0-1 1,-1 0-1,1 0 0,2 0 0,15 0 194,-13-1-73,1 1 1,-1 0 0,1 0-1,0 1 1,-1 0-1,1 0 1,-1 0 0,0 1-1,1 0 1,-1 0-1,0 0 1,0 1-1,0 0 1,0 0 0,9 8-1,3-1 176,1-1 0,26 10 0,23 10-108,24 22-119,-9-15-5,-59-22-43,-23-12-13,1-1 0,-1 0 0,1 0 0,-1 0-1,1 0 1,0 0 0,-1 0 0,1 0 0,0 0 0,0-1 0,-1 1-1,1-1 1,0 1 0,0-1 0,0 0 0,0 1 0,-1-1 0,1 0-1,0 0 1,0-1 0,0 1 0,0 0 0,0-1 0,-1 1 0,4-2-1,-3 1 23,0 0 0,0 0-1,0 0 1,0 0 0,0-1-1,0 1 1,0-1 0,0 1-1,1-4 1,11-8 470,2-2-327,-5 7-122,-2-1 1,1 0 0,-1-1-1,-1 0 1,12-17 0,-10-15 294,-7 29-291,1 1-8,-2 0 1,1 0-1,0-21 0,-4 20-13,0 0 0,-4-17 0,-3-16 22,-2-98 19,1 61-15,-7-108 311,16 191-382,1-17 65,-2 0 1,0 0-1,-3-18 0,2 30-49,1 0 0,-1 0 0,0 0 0,-6-8 0,7 10-63,-1 1 0,1-1 1,0 1-1,-1-1 1,1 0-1,0 0 0,1 1 1,-1-1-1,0 0 1,1 0-1,-1-6 0,1 8-30,0 0 0,0-1-1,0 1 1,0 0 0,0-1-1,1 1 1,-1 0 0,0-1-1,1 1 1,-1 0 0,0-1-1,1 1 1,0 0 0,-1 0-1,1 0 1,0-1 0,-1 1-1,1 0 1,0 0 0,0 0-1,0 0 1,0 1 0,0-1-1,0 0 1,2-1 0,5-2-826,1-1 0,1 1 0,-1 1-1,1 0 1,15-3 0,-11 3-2615,1 2 0,25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2037 492 6048,'0'0'6293,"-5"-10"-5274,4 8-1000,-4-8 39,0-1 0,-1 1 0,0 1 1,-1-1-1,0 1 0,0 1 1,-11-11-1,16 17-40,-8-9 186,-1 1 1,0 0 0,0 1 0,-1 0 0,0 1 0,-1 1 0,1-1-1,-18-5 1,16 7-36,-3 0 22,0-1 0,-16-10-1,-39-35 77,-10 10-187,9-9-48,57 43-33,0 0-1,0 1 0,-1 0 1,0 2-1,-25-6 0,-90-8-22,84 13 21,-70-18 40,76 13-8,-50-5 1,64 14-23,-1 1 0,0 1 0,1 2-1,-34 6 1,-118 31 11,141-29-33,-122 36-36,141-39 51,-1 2 1,1 1-1,0 0 1,1 1 0,-24 18-1,-24 28-59,3-15 43,47-32 13,0 1 1,1 0-1,-20 18 1,32-24-4,-1 1-1,1 0 1,0 1 0,0-1 0,-5 11-1,-1-1-99,-10 3-625,20-19 679,0 0 1,-1 1-1,1-1 0,0 0 0,-1 0 1,1 1-1,0-1 0,-1 0 0,1 1 1,0-1-1,0 0 0,-1 1 0,1-1 1,0 1-1,0-1 0,0 0 0,0 1 1,0-1-1,-1 1 0,1-1 0,0 0 1,0 1-1,0-1 0,0 1 0,0-1 1,0 1-1,0 21-1319,0-22 1338,0 0-1,0 0 0,0 1 1,0-1-1,0 0 1,0 0-1,0 0 1,0 0-1,0 1 0,0-1 1,0 0-1,0 0 1,0 0-1,0 0 0,0 1 1,0-1-1,0 0 1,0 0-1,0 0 0,0 0 1,0 1-1,0-1 1,0 0-1,0 0 1,0 0-1,1 0 0,-1 0 1,0 1-1,0-1 1,0 0-1,0 0 0,0 0 1,0 0-1,1 0 1,-1 0-1,0 0 0,0 1 1,0-1-1,0 0 1,0 0-1,1 0 0,-1 0 1,0 0-1,0 0 1,0 0-1,0 0 1,1 0-1,-1 0 0,0 0 1,0 0-1,0 0 1,0 0-1,1 0 0,-1 0 1,0 0-1,0 0 1,20 0-3925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3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31 8160,'0'-25'2645,"0"19"-2122,0 12-219,0 24 33,-5 119 691,-21-22-486,0-7-343,22-59-153,2 81-1,3-72 46,-1-68-83,0 1 1,0-1 0,0 1 0,0 0 0,1-1 0,-1 1 0,1-1 0,1 5 0,-2-6-3,1-1 1,0 1 0,-1 0-1,1-1 1,0 1 0,0 0-1,-1-1 1,1 1-1,0-1 1,0 1 0,0-1-1,-1 0 1,1 1 0,0-1-1,1 0 1,13 6 79,20 15 148,-23-19-181,-1 0 0,1 0-1,0-1 1,0-1 0,0 0 0,-1-1-1,1 0 1,18-4 0,-6-2-2,0-1 1,-1 0-1,0-2 0,0-1 1,34-22-1,10-5 36,77-27 131,-46 13 81,-57 42-165,-20 5-81,3-7-19,-21 10-62,0 0 1,0 1-1,0-1 0,0 1 1,0 0-1,0 0 1,0 0-1,0 0 0,1 0 1,-1 1-1,0-1 1,1 1-1,3 0 1,-7 0 27,7 0-676,1 0 1,-1 0 0,1-1 0,13-3 0,-17 3-332,-1-1 1,0 0 0,1 0-1,-1 0 1,0 0-1,0-1 1,0 1 0,0-1-1,3-4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9.2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1 402 8096,'0'0'1600,"0"-31"-992,30 31-64,-30-31 256,29 0 128,-29 0-224,0-31-512,32-1 32,-32 3-96,0 29-448,32 31-320,-2-31-800,-30 0-640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0.0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2 497 9856,'0'-5'2725,"-1"-4"-2353,1 3-382,0 0 1,0 0-1,0 0 0,1 0 0,0 0 0,0 0 0,2-6 0,55-136 42,-50 121 53,-6 19-21,0 0 0,0 1-1,1-1 1,0 0-1,1 1 1,0 0-1,0 0 1,0 0 0,1 0-1,0 1 1,9-11-1,3 0 160,-10 10-187,0 0-1,0 0 0,0 1 1,11-7-1,18-3 35,-5-13 16,-24 21-31,1 1 1,0-1-1,0 1 0,18-11 0,-25 17-40,1 0-1,-1 1 1,0-1 0,1 0-1,-1 1 1,1-1 0,-1 1-1,1 0 1,0-1 0,-1 1-1,1 0 1,-1 0-1,1 0 1,2 0 0,6 0 160,-8 0-168,1 0 0,-1 1 0,0-1 0,0 0 0,0 1-1,1-1 1,-1 1 0,0 0 0,3 1 0,3 3-10,-1 1-1,0-1 1,0 2-1,12 12 1,1 2-33,-3-2-198,18 25 0,11 15-1442,-30-39 293,2-1 0,26 21 0,-33-32-109,1 1-1,0-2 1,19 10 0,-30-17 1445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0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94 464 7584,'0'0'6880,"0"-33"-6624,-32-88-128,0 28-64,2-31 0,30 63-384,0 30-1536,30 31-2592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1.4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62 404 9728,'-13'-6'500,"8"4"-292,0 0 0,0-1 0,0 0 0,0 0 1,-4-4-1,8 6-175,-1 0 0,1-1 0,0 1 0,0-1 0,0 0 0,-1 1 1,1-1-1,1 0 0,-1 0 0,0 0 0,0 0 0,1 0 0,-1 0 1,1 0-1,0 0 0,-1 0 0,1 0 0,0-2 0,0 1 23,0 1 0,1-1 0,-1 0-1,0 0 1,1 0 0,0 1-1,-1-1 1,1 0 0,0 1 0,1-1-1,-1 1 1,0-1 0,1 1 0,-1 0-1,1-1 1,3-2 0,1-1 12,1 1 1,-1 0-1,1 1 1,9-6-1,17-10-40,-17 7 13,1 0 0,-2-1 0,0-1 0,-1 0 0,0-1 0,13-22 1,-11 1 15,3-7-2,-17 41-47,-1 0 0,1 1 0,0-1 0,0 0 0,1 1 0,-1-1 0,0 1 0,1 0 0,0 0 0,-1 0 0,6-3 0,-3 3 8,1 1 0,0-1 1,0 1-1,-1 0 0,1 1 1,0-1-1,0 1 1,0 0-1,0 1 0,0-1 1,0 1-1,-1 0 1,12 4-1,-6 2 15,13 7 34,2-8-9,-20-5-41,0 0-1,0 1 1,0 0 0,0 0 0,0 0 0,0 1-1,-1 0 1,1 0 0,-1 0 0,10 8 0,-7-5 6,5 4 22,-1 0-1,1 0 1,18 22 0,-14-9 12,24 45 0,-25-39-401,1-2 0,26 32 0,28 19-4353,-55-63-1258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2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156 464 9472,'-32'-31'3232,"0"0"-1600,32-2-1472,0-27-224,-30-32-224,1-32 192,-3 93 32,32-30-1280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3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32 494 9760,'0'0'2656,"-32"-61"-1920,32 30-704,62-31 192,-32 0-224,2-61 160,0 30 192,-2 31 736,-1 62-1248,3 0 128,30 0-32,-32 31 32,34 0-32,-5 62 160,5 30-32,28-30-1408,-60-62-9280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4.1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63 495 8992,'0'0'0,"-32"0"3552,64 0-4224,0 0 736,-32-31 384,0-2-32,-32-58-384,32-32-64,-32-1 160,2 63-96,30 30-320,30 62-2496,-30-2-4736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3.31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2264.00684"/>
      <inkml:brushProperty name="anchorY" value="-1965.38586"/>
      <inkml:brushProperty name="scaleFactor" value="0.5"/>
    </inkml:brush>
  </inkml:definitions>
  <inkml:trace contextRef="#ctx0" brushRef="#br0">376 86 7872,'0'0'64,"-12"-12"858,0-6-20,0 0-241,-3 1 678,1 5-166,3 4-1349,21 21 485,28 33-298,26 32 69,23 22-21,11 4-33,0 2 12,-14-14 143,-19-17 32,-9-16 1,-5-12-28,-13-10-63,-12-11 202,-10-10 198,-7-8-608,-6-4 234,-3 2-128,-2-1-21,6 5 43,0-1-128,1 5 186,5-1-170,5-3 165,0-2 138,-3-3-223,3-3 5,-3-1 32,-3-1-59,-2 0 17,-3 0-6,-2-1 112,-2 6-219,0 1 219,-1 0-144,1-1 43,-1 5 26,1-2-48,0 0-21,-12 3 80,-18 5-101,-24 16 69,-17 17-96,-18 20 64,-20 19-21,-9 8 5,0 5 74,-2-7-20,11-7-28,7-15 12,18-19-6,23-18-38,20-10 86,18-9-64,12-8 22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4.7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32 404 9760,'0'-31'2272,"-32"31"-2240,32-31-96,32 0-160,-2 0 0,-30-30 320,30-32 96,-30 31 32,32 31-32,29 31-256,1-33 160,30 66 192,-60-2-96,29-2-96,-31 35 64,34 28-192,-2-30-4960,-62-31-384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19.9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2 744 8384,'0'-10'1264,"-1"-11"-642,1 8-358,0-1 1,3-23 0,-3 32-167,1 1-1,0-1 1,1 1 0,-1-1 0,1 1 0,0 0 0,0 0-1,0-1 1,1 2 0,-1-1 0,1 0 0,6-6 0,-2 2 118,0 0 1,12-17 0,-15 18-178,0 1 0,1 0 0,-1 0 1,2 0-1,10-9 0,-6 9 2,0 0 1,0 1-1,19-7 1,0 0 5,10-5-8,-2-2 0,0-2-1,55-41 1,-61 37 63,-20 15 9,1 0 0,0 1 0,1 0 0,0 1 1,0 0-1,16-5 0,47-14 89,33-12-117,10-17 2,-55 24-21,87-29 0,-69 35-80,-73 24 15,-1 0 0,1 1 1,-1 0-1,1 0 0,-1 1 0,1 0 1,9 1-1,8 0 2,-3 0 2,1 1 1,0 0-1,-1 2 1,0 1-1,27 9 1,-38-11-4,-1 0-2,19 6-74,36 14 1,-56-18 57,0 0 0,0 1 0,0-1-1,-1 2 1,0 0 0,0 0-1,7 8 1,-5-5 22,1-1 0,0 0-1,0-1 1,0 0 0,1-1 0,0-1-1,1 0 1,19 6 0,11 6-6,-11 3-35,-20-12 26,9 4 16,-10-6 4,0 1 1,-1 1 0,0-1 0,14 15 0,-6-3-22,-9-9 14,0 0 1,1 0-1,0-1 0,20 13 1,-15-13-76,2 2-260,-1 0 0,24 22 0,-41-34 333,3 2-307,-1 1 0,1-1 0,0 0 0,0 0 0,1 0 0,-1 0 0,0-1 0,5 2 0,0-1-1348,1-1 0,0 0 0,0 0 0,12-1 1,-21 0 1619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0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1 741 11968,'0'-25'2309,"1"20"-2063,8 5-316,6-1 114,5 1 54,39 4 1,-51-2-103,-1-1 1,1 1 0,0 0-1,-1 1 1,1 0 0,-1 0 0,0 1-1,0 0 1,7 5 0,9 8-23,22 17-1,42 7 59,-32-10 30,-30-16 22,0-1 0,30 12 0,28 5 250,76 32 127,-148-57-411,0-1 1,1-1-1,0 0 1,0 0-1,0-2 0,0 1 1,1-1-1,-1-1 1,0 0-1,23-2 1,-34 1-40,0 1 0,0-1 1,0 0-1,0 0 1,0 0-1,-1 0 1,1 0-1,0 0 1,0 0-1,0 0 1,0 0-1,0 0 1,0-1-1,0 1 0,0 0 1,0-1-1,0 1 1,0-1-1,-1 1 1,1-1-1,0 1 1,0-1-1,0 1 1,-1-1-1,1 0 1,0 1-1,-1-1 1,1 0-1,-1 0 0,1 1 1,-1-1-1,1 0 1,-1 0-1,1 0 1,-1 0-1,1-2 1,5-11 91,20-22 127,-17 22-181,-1-1 0,-1 0 0,0 0 1,-1-1-1,-1 0 0,0 0 0,-1 0 0,2-21 0,-2-19 59,-4-79-1,-2 83-47,2-1-1,2 1 1,10-52 0,-3 68 10,15-41 0,-11 41-18,-1-4 10,-5 18 0,15-34 0,-17 45-50,2 1-1,-1 0 0,10-10 0,-3 4-18,-12 14-7,1 0 0,-1 0-1,0 0 1,0 0 0,0 0 0,-1 0 0,1 0 0,0 0 0,-1 0 0,1 0 0,-1 0 0,0 0 0,1-3-1,-1 0-1617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2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1883 8544,'0'0'2138,"0"-5"-1471,1-1-476,-1 0-1,1 0 1,1 1 0,-1-1-1,1 0 1,-1 1 0,6-11 0,5-15 464,-1-25 220,15 9-416,-7-1-116,-10 25-80,0 1-1,20-34 0,-11 27-54,3 1-1,30-34 0,59-50-7,-69 71-185,-6 7 1,0 0 0,3 3 0,66-45 0,-6 30 16,-20 0-6,-54 30-20,301-190 106,-283 179-104,0 2 0,2 1 0,90-34 0,-4 1-3,151-91 0,2-1 28,-220 123-28,1 4-1,1 2 1,98-17 0,-8 3-8,-97 19-2,94-21-11,236-17 16,-261 39-11,184-15 12,-218 25-18,120 11 1,-49 14-32,-81-15-24,-23-3 23,-1 3 0,84 20 0,63 25 113,-134-36-62,72 16-20,-15 14 17,-37-12-8,336 95-93,-94-5 28,-211-66 79,-26-17 11,2 18 53,-84-50-51,41 24 40,-2 2 0,57 46 0,-79-52-56,-14-11-3,30 20 0,3-10 22,-14-8 1,-19-6-9,1 1 1,-2 0-1,0 2 0,24 27 1,-17-18 32,35 31 1,-22-26-12,69 58 47,-94-77-56,0-1 0,1 0-1,0-1 1,0 0-1,27 12 1,-27-15-26,0 1 0,-1 0 1,1 1-1,-2 0 0,16 15 0,-17-14-28,0 0-5,-1 0 0,0 1 0,14 19 0,-1 3 33,1-1 0,2-1 0,28 27 0,-43-45-46,0 1-1,-1 1 1,0-1 0,8 20-1,-14-26-9,9 18-494,-10-20 114,0-1 1,0 1 0,1-1-1,0 1 1,3 4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3.3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1 401 8224,'0'-20'2458,"0"35"-1930,0-15-505,0 1 1,0-1-1,0 1 0,0-1 0,0 0 0,0 1 0,0-1 0,1 1 0,-1-1 0,0 1 1,0-1-1,0 0 0,0 1 0,1-1 0,-1 0 0,0 1 0,1-1 0,-1 0 0,0 1 1,0-1-1,1 0 0,-1 1 0,1-1 0,-1 0 0,0 0 0,1 0 0,-1 1 0,0-1 1,1 0-1,-1 0 0,1 0 0,-1 0 0,1 0 0,-1 0 0,1 0 0,46 24 558,85 44 289,-45-17-625,-62-39-206,-14-7-13,1 0 0,-1 2 1,18 11-1,-17-6 24,0-1 0,-1 1 1,11 16-1,-7-9 71,1-1 1,34 32 0,10-3 14,82 50 0,-80-61 8,-45-24-61,-15-10-63,0 0 1,1 0 0,-1 0 0,1 0 0,0-1 0,0 0-1,0 1 1,0-1 0,0 0 0,0 0 0,0-1 0,0 1 0,0 0-1,0-1 1,0 0 0,6 0 0,43 0 288,-48-1-139,-3-8 23,-1-15-32,0-16-28,5-52 0,17-51 5,-17 70-121,-4 43-12,2-1 0,1 1 1,1 0-1,17-55 0,30-32 37,-37 77-43,-12 31-2,0 0-1,1 0 1,0 1 0,0-1-1,1 1 1,0 0-1,1 1 1,11-14-1,-13 17-91,0 0 0,0-1 0,0 1 0,-1-1 0,3-5 0,-2-2-588,7-13-2218,1 11-434,0 0 0,16-13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5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63 340 5504,'0'0'512,"-30"-33"4000,-2 33-3072,32-29-1248,0-2-64,0-30-64,0-1 32,0 0-96,0 31-128,0 0-896,32 31-1504,-2 0-192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6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1 371 9152,'0'0'2000,"0"-5"-1782,0 2-245,0 1 0,0-1 0,1 1 0,-1-1 0,1 1-1,-1 0 1,1-1 0,0 1 0,0 0 0,0-1 0,0 1-1,1 0 1,-1 0 0,1 0 0,-1 0 0,4-3 0,3-2 8,0 1 0,0 0 0,10-5 0,14-10-30,-22 13 65,0-1 0,0 0 0,-1 0 0,9-13 0,-1-2 93,7-8 214,16 1 442,-30 24-369,1 0-1,15-15 1,-12 7-170,-5 5-203,0 1 1,1 0-1,14-10 1,23-6-19,-32 19 6,6 6-43,-20 0 32,-1 0 1,1 0 0,-1 0 0,1 0 0,-1 0 0,0 0-1,1 1 1,-1-1 0,1 0 0,-1 0 0,1 0-1,-1 0 1,0 0 0,1 1 0,-1-1 0,0 0 0,1 0-1,-1 1 1,1-1 0,-1 0 0,0 0 0,0 1-1,1-1 1,-1 0 0,1 2 0,6 5 26,-1 2-1,1-1 1,8 17 0,-8-14-74,0 1 0,1-1 0,1 0 0,17 18 0,26 16-1469,-44-38 519,0-1 0,1 0 0,0-1 0,18 8 0,-23-12 307,0 0-1,0 0 1,0 0 0,0 0-1,1-1 1,7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7.1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94 338 7712,'-32'0'1664,"2"0"-1312,30-29 1600,0-2-1504,0 0-544,0-30-704,0 30 416,-31-31 256,31 31-160,0 0-1760,0 0-800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27.9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1 465 6336,'0'-5'3104,"0"-36"-1824,0 30-1251,0 1 0,1-1 1,0 1-1,1-1 0,4-13 1,0 8-26,1 1 0,9-15 1,1-2-2,24-62 215,-23 60 8,-12 25-16,-1 1 0,0-1 0,-1 0 0,0-1 0,0 1 0,-1-1 0,0 0 0,-1 0 0,2-15 0,-3 17 229,3 6-244,11 2-202,-8-1-6,0 0-1,0 1 1,1 0-1,-1 1 1,0-1-1,0 1 1,0 1 0,8 1-1,-8 2-1,0 0 0,-1 0 1,1 0-1,-1 1 0,10 11 0,2 1 14,17 14 57,77 52 1,-23-19-85,-67-46 15,-14-12 12,1 0 1,-1-1-1,12 7 0,-14-11 6,-1 0 1,1 0-1,0 0 0,0-1 1,6 1-1,9 2 0,11 5-46,-18-5-95,-1 0 0,0-1 1,1-1-1,18 2 0,-29-4-126,0 0 0,0 0 0,0 0 0,1 0 0,-1 1 0,0-1 0,0 1 0,0 0 0,0 0 0,0 0 0,0 1 0,-1-1 0,1 0 0,0 1 0,0 0 0,-1 0 0,0 0 0,1 0 0,2 3 0,-3-3-199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39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63 155 12832,'-32'-93'1696,"2"32"-864,60 91-1088,123 30 320,64 158-96,30 60 32,-30 62-96,-32-1-32,30-123 160,-59-62 288,-3-61-128,-59-62 0,-33 31 32,-31-1 32,2 32-128,30 30-416,-2 1-3744,-29-95-5312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04:57.55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7.8125"/>
      <inkml:brushProperty name="anchorY" value="-695.8454"/>
      <inkml:brushProperty name="scaleFactor" value="0.5"/>
    </inkml:brush>
  </inkml:definitions>
  <inkml:trace contextRef="#ctx0" brushRef="#br0">0 38 7360,'0'0'0,"0"-9"1664,0-3-1904,0 0-576,2 7 122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0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2161 16416,'-62'-125'703,"124"3"-1055,155-63 384,60-93 224,32 0-160,-1 32 128,-31 29-160,-30 1-96,2 31-192,-34 0 224,-92 92 0,-61 63-1055,0 30-5505,61 0 4096,-91 0-2080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1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 7808,'0'-31'5856,"30"31"-5632,32 60-384,61 158 352,63 60-288,31-1 64,30-32 384,61 35 256,31-2-512,-60-62-64,-94-33 256,-94-57 0,-59-34-32,-32-30-128,30-31-352,0-31-1792,-30 29-2464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1.5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1639 15104,'-124'-93'1599,"92"93"-2238,64 0 223,0 0 480,92-31 128,61-62 320,122-61 63,33-31-191,92 0-32,-61 0-160,-31-1-128,-31-30 0,-94 31 0,-124 93 0,-27 59-672,-34 66-3167,0-3-7009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2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64 10880,'-32'-64'1920,"64"97"-2752,28 27 864,95 96 96,62 58 0,60 97 96,32-3 128,61 32-64,-93-62-192,-60-64-32,-123-89 160,-94-63 256,0-31-96,-32-31-2336,0-93-8192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 1915 12800,'-59'-126'3935,"59"66"-4382,59-1 31,35-32 544,123-61 160,92-93 319,29-2-159,3-27 128,-64-2-192,-92 91-64,-94 96-256,-27 61-448,60-32-2303,-33 62-9985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3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32 186 7904,'0'-93'2144,"-32"31"-1440,64 31-224,30 31-64,29 31 224,33 124 32,61 122-128,-32-61 32,3 31 384,-3 31-32,2 0-480,1-62-385,-3-31 1,-59-94-383,-35-58-321,-59-66-1632,0-27-3840,-30 60 1216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3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1667 13696,'-64'-62'2496,"4"62"-2464,90 0-32,32-30 447,93-1-191,60-31 0,62-92 32,34-93-160,27-124 96,62-61 288,-121 185 416,-155 216-1248,-93 31-1664,31 31-5727,-32-31 1567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8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92 8160,'-3'-7'631,"-1"0"0,1 0 0,0 0 0,1 0 0,-3-9 0,5 15-581,0 1 0,1-1 1,-1 1-1,0-1 0,0 1 0,0-1 0,0 1 0,0-1 0,1 1 0,-1-1 0,0 1 0,0-1 0,1 1 1,-1-1-1,0 1 0,1 0 0,-1-1 0,0 1 0,1 0 0,-1-1 0,1 1 0,-1 0 0,0-1 0,1 1 0,-1 0 1,2-1-1,4-3 427,-4 2-391,0 0 1,0 0-1,0 0 1,0 0 0,1 0-1,-1 0 1,1 1 0,-1-1-1,1 1 1,-1 0-1,1 0 1,0-1 0,-1 2-1,1-1 1,4-1 0,-1 3-40,0-1 0,0 1 0,-1 0 0,1 0 0,0 1 0,-1 0 0,0 0 0,1 0 0,9 6 0,13 9 99,0 2 1,-1 1 0,39 37-1,125 133 211,50 77-181,635 641 224,-810-843-298,21 28 196,-86-92-277,1 1 1,-1 0-1,1 0 0,-1 0 0,0 0 0,0 1 0,0-1 0,0 0 0,0 0 0,0 1 0,-1-1 0,1 0 0,-1 1 0,1-1 0,-1 1 0,0 2 0,-1 13-2804,0-28 576,-2-9-606,-22-61-5213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8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1791 10336,'-204'-120'5306,"193"114"-4415,22 6-646,-5 0-219,1-1-1,0 1 1,0-1 0,-1-1-1,1 1 1,-1-1-1,1-1 1,5-2 0,67-39 286,-59 33-242,-8 3-24,45-25 246,80-65 0,147-169 273,60-78 22,-36 31 223,-81 62-223,-175 187-490,-7 12-55,32-14-10,-70 60-50,-1 0 0,-1-1 0,8-12 0,-11 16-68,0 0 0,1 0 1,0 0-1,-1 0 1,1 1-1,1-1 1,-1 1-1,0-1 1,1 1-1,0 0 1,5-2-1,-9 4 18,1 0 0,0 1-1,-1-1 1,1 1 0,0 0 0,0-1 0,-1 1-1,1 0 1,0-1 0,0 1 0,0 0 0,0 0-1,-1 0 1,1 0 0,0 0 0,0 0 0,0 0-1,0 0 1,0 0 0,-1 0 0,1 0 0,0 0-1,0 1 1,0-1 0,0 0 0,-1 1 0,1-1-1,0 0 1,1 2 0,-1 0-339,0 1 0,0-1 1,0 1-1,0 0 0,-1-1 0,1 1 0,-1 0 1,1 0-1,-1-1 0,0 1 0,-1 5 0,1 74-9779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49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8256,'0'-4'216,"0"1"0,0 0 0,1 0 0,0 0 0,-1 0 0,1 0 0,1 0 0,-1 0 0,0 0 0,1 0 0,-1 0 0,1 1 0,3-5 0,-4 6-127,0 0-1,0 0 0,0 0 1,0 0-1,0 0 1,0 0-1,1 0 0,-1 0 1,0 0-1,1 1 1,-1-1-1,0 1 0,1-1 1,-1 1-1,1-1 1,-1 1-1,1 0 1,-1 0-1,1 0 0,-1-1 1,1 2-1,-1-1 1,1 0-1,-1 0 0,1 0 1,-1 1-1,1-1 1,-1 1-1,0-1 0,3 2 1,4 3 126,-1 1-1,0 0 1,0 0 0,6 8-1,-9-10-172,114 120 608,64 76-170,-134-148-383,109 123 174,38 82 49,84 39 59,-187-206-267,-52-50-75,173 176 313,-14 11-183,-106-108-97,-10-32 109,-74-78-198,-4-5-1245,-35-65-13877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1.86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6011.1709"/>
      <inkml:brushProperty name="anchorY" value="-1352.07324"/>
      <inkml:brushProperty name="scaleFactor" value="0.5"/>
    </inkml:brush>
  </inkml:definitions>
  <inkml:trace contextRef="#ctx0" brushRef="#br0">23 180 7136,'0'0'64,"-6"-6"74,0 0-132,0 0 4,1 1-4,8 2 255,6 0 112,8 2-239,11 6 15,17 1-48,15 1-37,18 4 43,22-7 21,18-1 32,20-9 32,17-1-43,6 0-95,20 1 26,17 1 21,22 2 64,5-5 22,-8-5-38,-10 1 241,-9-5-70,-9-4-118,1 3 81,2-2-331,-7 3-21,-14 11 101,-22 4 138,-13 3 38,1 1 43,7-5-187,2 0-53,-3-1 42,-4 0 48,-12 1 22,1 1 261,-10 1-219,-7 0-143,-8 1 79,-12 6-117,1 1 101,4 5-31,-6-1-28,-13-1 49,-13-2-91,-12-3 27,-10-3 63,-13 0 54,-11-2-10,-3 0-28,-5-1-175,-3 1 122,-4 5 102,-1 1-182,-2 0 65,-3 6 986,2-17-1307,1-1 395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04:57.55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6011.1709"/>
      <inkml:brushProperty name="anchorY" value="-1352.07324"/>
      <inkml:brushProperty name="scaleFactor" value="0.5"/>
    </inkml:brush>
  </inkml:definitions>
  <inkml:trace contextRef="#ctx0" brushRef="#br0">8 108 7136,'0'0'64,"-2"-4"74,0 1-132,0-1 4,0 1-4,3 1 255,2 0 112,4 2-239,3 3 15,6 0-48,6 2-37,6 1 43,8-3 21,7-2 32,7-4 32,7-1-43,1-1-95,8 2 26,6 0 21,8 1 64,1-3 22,-2-3-38,-4 1 241,-3-3-70,-3-2-118,0 1 81,1-1-331,-3 2-21,-5 6 101,-8 3 138,-5 1 38,1 2 43,2-4-187,1 0-53,-1 0 42,-1-1 48,-5 1 22,0 1 261,-3 1-219,-3-1-143,-2 1 79,-5 4-117,0 0 101,2 3-31,-2 0-28,-5-1 49,-5-2-91,-4-1 27,-4-1 63,-4-1 54,-5-1-10,0 0-28,-3-1-175,0 1 122,-2 3 102,0 1-182,-1-1 65,-1 5 986,0-11-1307,1-1 395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50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1791 9216,'-23'0'599,"-1"-1"0,-23-3 0,-3-8 334,32 8-501,1 0 0,-1 0 0,-27 0 0,13 4 70,32 0-492,0 0 0,0 0 0,0 0 0,-1 0 0,1 0 0,0 1 0,0-1 0,0 0 0,0 0 0,-1 0 0,1 0 0,0 0 0,0 0 0,0 0 0,0 0 0,-1 0 0,1 0 0,0-1 0,0 1 0,0 0 0,0 0 0,0 0 0,-1 0 0,1 0 0,0 0 0,0 0 0,0 0 0,0 0 0,0 0 0,0 0 0,-1-1 0,1 1 0,0 0 0,0 0 0,0 0 0,0 0 0,0 0 0,0-1 0,0 1 0,0 0 0,0 0 0,0 0 0,0 0 0,0-1 0,0 1 0,-1 0 0,1 0 0,0 0 0,0 0 0,0 0 0,1-1 0,-1 1 0,0 0 0,0 0 0,0 0 0,0-1 0,0 1 42,0-1-1,-1 0 0,1 1 0,0-1 1,0 0-1,0 0 0,0 1 1,0-1-1,0 0 0,1 1 0,-1-1 1,0 0-1,0 1 0,0-1 1,1 0-1,-1 1 0,0-1 1,1 1-1,-1-1 0,0 0 0,1 1 1,-1-1-1,1 1 0,-1-1 1,1 1-1,-1-1 0,1 1 0,0 0 1,-1-1-1,1 1 0,-1 0 1,2-1-1,25-19 1269,-12 2-813,17-27-1,-18 26-281,10-14 168,1 2 0,29-29-1,136-105 243,110-71-294,31-14-271,360-292 63,-484 341 11,-125 103-21,-81 97-162,0-1-1,0 1 1,1 0 0,-1 0 0,1 0 0,-1-1 0,1 1 0,-1 1 0,1-1 0,-1 0-1,1 0 1,0 1 0,-1-1 0,4 0 0,-20 1-4137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4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7200,'0'0'0,"0"-62"1568,0 0-5696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3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2037 492 6048,'0'0'6293,"-5"-10"-5274,4 8-1000,-4-8 39,0-1 0,-1 1 0,0 1 1,-1-1-1,0 1 0,0 1 1,-11-11-1,16 17-40,-8-9 186,-1 1 1,0 0 0,0 1 0,-1 0 0,0 1 0,-1 1 0,1-1-1,-18-5 1,16 7-36,-3 0 22,0-1 0,-16-10-1,-39-35 77,-10 10-187,9-9-48,57 43-33,0 0-1,0 1 0,-1 0 1,0 2-1,-25-6 0,-90-8-22,84 13 21,-70-18 40,76 13-8,-50-5 1,64 14-23,-1 1 0,0 1 0,1 2-1,-34 6 1,-118 31 11,141-29-33,-122 36-36,141-39 51,-1 2 1,1 1-1,0 0 1,1 1 0,-24 18-1,-24 28-59,3-15 43,47-32 13,0 1 1,1 0-1,-20 18 1,32-24-4,-1 1-1,1 0 1,0 1 0,0-1 0,-5 11-1,-1-1-99,-10 3-625,20-19 679,0 0 1,-1 1-1,1-1 0,0 0 0,-1 0 1,1 1-1,0-1 0,-1 0 0,1 1 1,0-1-1,0 0 0,-1 1 0,1-1 1,0 1-1,0-1 0,0 0 0,0 1 1,0-1-1,-1 1 0,1-1 0,0 0 1,0 1-1,0-1 0,0 1 0,0-1 1,0 1-1,0 21-1319,0-22 1338,0 0-1,0 0 0,0 1 1,0-1-1,0 0 1,0 0-1,0 0 1,0 0-1,0 1 0,0-1 1,0 0-1,0 0 1,0 0-1,0 0 0,0 1 1,0-1-1,0 0 1,0 0-1,0 0 0,0 0 1,0 1-1,0-1 1,0 0-1,0 0 1,0 0-1,1 0 0,-1 0 1,0 1-1,0-1 1,0 0-1,0 0 0,0 0 1,0 0-1,1 0 1,-1 0-1,0 0 0,0 1 1,0-1-1,0 0 1,0 0-1,1 0 0,-1 0 1,0 0-1,0 0 1,0 0-1,0 0 1,1 0-1,-1 0 0,0 0 1,0 0-1,0 0 1,0 0-1,1 0 0,-1 0 1,0 0-1,0 0 1,20 0-3925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3:03.9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31 8160,'0'-25'2645,"0"19"-2122,0 12-219,0 24 33,-5 119 691,-21-22-486,0-7-343,22-59-153,2 81-1,3-72 46,-1-68-83,0 1 1,0-1 0,0 1 0,0 0 0,1-1 0,-1 1 0,1-1 0,1 5 0,-2-6-3,1-1 1,0 1 0,-1 0-1,1-1 1,0 1 0,0 0-1,-1-1 1,1 1-1,0-1 1,0 1 0,0-1-1,-1 0 1,1 1 0,0-1-1,1 0 1,13 6 79,20 15 148,-23-19-181,-1 0 0,1 0-1,0-1 1,0-1 0,0 0 0,-1-1-1,1 0 1,18-4 0,-6-2-2,0-1 1,-1 0-1,0-2 0,0-1 1,34-22-1,10-5 36,77-27 131,-46 13 81,-57 42-165,-20 5-81,3-7-19,-21 10-62,0 0 1,0 1-1,0-1 0,0 1 1,0 0-1,0 0 1,0 0-1,0 0 0,1 0 1,-1 1-1,0-1 1,1 1-1,3 0 1,-7 0 27,7 0-676,1 0 1,-1 0 0,1-1 0,13-3 0,-17 3-332,-1-1 1,0 0 0,1 0-1,-1 0 1,0 0-1,0-1 1,0 1 0,0-1-1,3-4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2:54.8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1 742 5952,'0'5'213,"0"21"2582,5-31-987,5-7-1551,-1 0 1,0 0 0,-1 0 0,0-1 0,10-24-1,3-6 52,76-141 1110,-87 171-1340,-1 0-1,2 0 1,0 1-1,1 1 1,0 0 0,0 0-1,17-10 1,7-1 90,52-23 0,-41 22-138,26-15-43,-26 12-14,2 2-1,0 2 1,79-22-1,-96 34 11,34-8 5,77-12 1,-14 19 37,31-8-118,108 13-68,-214 8 122,0 3-1,0 2 0,56 15 1,-64-7 17,0 2 1,-2 3 0,56 32-1,-23-12-20,0-2 33,-23-14-19,-2 3 0,64 45 0,-80-44 8,45 49 0,3 3 59,-34-40-36,79 74 22,57 72 96,-184-185-124,2 4-11,0-1 1,0-1-1,1 1 1,7 4-1,12 3-649,-13 14-1739,10 1-603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2:55.4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0 682 5920,'0'0'3184,"11"5"-2576,7 4-564,82 44 221,-43-18-135,-20-10-3,1-3 1,1 0-1,62 22 1,-77-35 429,45 9 1,-40-15-67,-19-2-290,-1 0-1,1 1 0,0 0 1,9 4-1,-11-2-55,0 0 1,-1 1-1,13 8 0,9 7 95,-15-14-180,1 0 0,0-1-1,0 0 1,0-1 0,1-1 0,-1-1-1,1 0 1,0-1 0,17-1 0,-33 0-60,3 1 13,0-1 0,0 0 1,0 0-1,1-1 0,-1 1 1,0 0-1,0-1 0,0 0 1,0 0-1,0 0 0,0 0 1,0 0-1,4-3 0,-1-1 21,1 0 0,-1 0 0,0-1-1,-1 0 1,1-1 0,-1 1 0,0-1-1,0 0 1,-1 0 0,0 0 0,-1-1 0,1 1-1,-1-1 1,-1 0 0,0 0 0,0 0 0,1-10-1,2-21 180,-2-1-1,-2-60 0,-2 48-75,1-487 556,0 526-1069,0 1 1,1 0-1,2-13 1,-2 22 35,-1 1 0,1 0 0,0 0 0,0-1 0,0 1 0,0 0 0,0 0 0,0 0 0,0 0 0,1 0 0,-1 1 0,1-1 0,-1 0 0,1 1 0,0-1 0,-1 1-1,1-1 1,4-1 0,-4 2-349,1 0 0,-1 0-1,0 1 1,1-1 0,0 0 0,-1 1-1,1 0 1,-1-1 0,6 2-1,-8-1 677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2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2 676 6432,'0'0'592,"0"-5"-38,-1-3-510,1 3 382,0 0-1,0-1 0,0 1 0,1 0 0,0 0 0,0 0 1,2-8-1,1 7-311,0 0 1,1 0 0,-1 1-1,1-1 1,10-7 0,11-12-179,32-48 133,-24 28 187,17-17 192,21-41-208,-52 77-257,-7 7 0,1 0 0,1 1 0,0 1 1,27-23-1,-28 31-56,0 0 0,18-7 0,-23 12-113,-1 0 1,0-1-1,0 0 1,12-9-1,-19 12 72,1 0 1,-1 1-1,0-1 1,0 0-1,0 1 1,0-1-1,0 0 0,0 0 1,0-3-1,4-6-622,16-16-2229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3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1 124 7232,'0'0'1600,"30"0"-672,33 0-704,-3 0-224,4-31 64,-34 0-64,-1 0 64,35 0-192,28 31-640,1 31-6208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3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8512,'0'0'2144,"32"0"-1888,60 0 384,-60 31-576,29 0-160,1-31-64,-30 0 96,-2 0 192,2 31-96,59-31-96,1 31-2208,2 0-320,-65-31-2816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3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4320,'0'0'2656,"30"29"-192,63 35-800,-33-3-1088,63-32-512,-59 4-320,-2 27-608,-32-27-1216,31-5-64,-29 5-2144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04:57.55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2264.00684"/>
      <inkml:brushProperty name="anchorY" value="-1965.38586"/>
      <inkml:brushProperty name="scaleFactor" value="0.5"/>
    </inkml:brush>
  </inkml:definitions>
  <inkml:trace contextRef="#ctx0" brushRef="#br0">137 52 7872,'0'0'64,"-4"-7"858,-1-4-20,1 0-241,-1 1 678,0 3-166,1 2-1349,7 13 485,11 19-298,9 20 69,9 13-21,3 2-33,1 2 12,-6-9 143,-6-10 32,-4-10 1,-1-7-28,-5-5-63,-5-8 202,-3-5 198,-3-5-608,-2-3 234,-1 2-128,0-2-21,1 4 43,1 0-128,-1 2 186,3 0-170,1-2 165,1-1 138,-2-2-223,2-2 5,-2 0 32,-1-1-59,0 0 17,-2 0-6,0-1 112,-1 4-219,0 1 219,0-1-144,0 0 43,-1 3 26,1-1-48,0 0-21,-4 1 80,-7 4-101,-9 9 69,-5 11-96,-8 11 64,-6 12-21,-4 4 5,0 4 74,-1-5-20,5-4-28,2-9 12,6-11-6,9-11-38,7-6 86,7-6-64,4-4 22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4.3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8544,'0'0'2112,"94"31"-1696,-32 31 320,-1-31-576,-1 31-128,-28-1-128,-32 1 32,32 0-64,-2 0-1376,-30-32-2176,29-30-704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4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9984,'0'0'3872,"62"0"-4096,-2 33 64,-28-2-1504,-32 0-1888,0 0 1312,0 0-3200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25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1 772 6528,'0'-28'2608,"0"28"-2572,0 0 1,0 0 0,0 0-1,0-1 1,0 1 0,0 0-1,0 0 1,0 0 0,0 0-1,0-1 1,0 1 0,0 0 0,0 0-1,0 0 1,0 0 0,0-1-1,0 1 1,0 0 0,0 0-1,0 0 1,0 0 0,0-1-1,0 1 1,1 0 0,-1 0-1,0 0 1,0 0 0,0 0-1,0-1 1,0 1 0,0 0-1,0 0 1,1 0 0,-1 0-1,0 0 1,0 0 0,0 0-1,0 0 1,1 0 0,-1-1 0,0 1-1,0 0 1,0 0 0,0 0-1,1 0 1,-1 0 0,0 0-1,0 0 1,0 0 0,0 0-1,1 0 1,-1 0 0,0 0-1,0 1 1,0-1 0,1 0-1,29-1 1758,-18-1-1508,1 2 1,0-1-1,-1 2 1,1 0-1,0 0 1,0 1-1,23 7 1,-19 1-261,-1-1 1,1 2-1,-2 0 1,26 24-1,6 4-68,36 23 16,-52-37 43,-20-15 12,-1-1-1,2 0 0,0-1 0,0-1 0,24 12 0,-35-18-6,1 0 0,0-1 0,0 1 0,-1-1-1,1 1 1,0-1 0,0 0 0,0 0 0,0 0 0,0 0-1,-1 0 1,1 0 0,0 0 0,0-1 0,0 1 0,0-1 0,-1 1-1,1-1 1,0 0 0,0 0 0,-1 1 0,1-1 0,-1 0-1,1-1 1,-1 1 0,1 0 0,1-2 0,-1 0 32,-1 1 1,1 0 0,-1-1-1,1 1 1,-1-1-1,0 0 1,0 1 0,0-1-1,0 0 1,0 0-1,-1 0 1,0 1 0,1-5-1,-1 7-43,0-1 0,0 1 0,0 0 0,0 0-1,0 0 1,0 0 0,0-1 0,0 1 0,0 0 0,0 0 0,0 0-1,0 0 1,0-1 0,0 1 0,0 0 0,0 0 0,0 0 0,0 0-1,0 0 1,0-1 0,0 1 0,0 0 0,0 0 0,0 0-1,0 0 1,0 0 0,1-1 0,-1 1 0,0 0 0,0 0 0,0 0-1,0 0 1,0 0 0,0 0 0,1 0 0,-1 0 0,0 0 0,0 0-1,0-1 1,0 1 0,1 0 0,-1 0 0,0 0 0,0 0 0,0 0-1,0 0 1,1 0 0,-1 0 0,0 0 0,0 0 0,0 0 0,0 0-1,0 1 1,1-1 0,-1 0 0,0 0 0,1 0-4,0 0 1,0 0-1,0 0 1,0 0-1,0 0 0,0 0 1,0 0-1,0 0 1,0 0-1,0-1 1,0 1-1,-1 0 0,1-1 1,0 1-1,0-1 1,0 1-1,0-1 1,0 1-1,-1-1 0,1 1 1,0-1-1,-1 0 1,1 1-1,0-1 1,-1 0-1,1 0 0,-1 1 1,1-1-1,-1 0 1,1 0-1,-1 0 1,0 0-1,1 0 0,-1 0 1,0-1-1,6-10 19,0 2-13,-2 4-4,-1-1 0,1 0 0,-1 0 1,3-9-1,4-26 42,-3-1 1,5-78 0,-6 40-15,22-85 199,-4 28 178,-19 79-561,-4-68 0,-2 61-5510,1 36-4839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52:4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0 124 7200,'0'0'0,"0"-62"1568,0 0-5696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4.0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218 651 3776,'0'-6'1707,"0"5"-1673,0-1 0,0 1 1,0-1-1,0 1 1,1-1-1,-1 0 1,0 1-1,1-1 1,-1 1-1,1 0 1,-1-1-1,2-2 0,-1 4-15,0-1-1,0 0 0,0 1 1,0-1-1,1 1 0,-1-1 1,0 1-1,0 0 0,0-1 1,0 1-1,1 0 0,-1 0 1,0 0-1,0 0 0,7 0 2705,-13-5-1705,4 3-936,-2 1-20,1-1-1,0-1 0,0 1 1,1 0-1,-1 0 0,0-1 1,1 1-1,-1-1 1,1 1-1,0-1 0,0 0 1,0 1-1,0-1 0,0 0 1,1 0-1,-1 0 1,1 0-1,0 0 0,0 1 1,0-6-1,0-1 98,1 5-18,-1-1 0,0 1 0,-1 0-1,1 0 1,-3-8 0,3 11-117,0 0 1,-1 0-1,1 0 0,-1 0 1,1 1-1,-1-1 0,1 0 0,-1 0 1,0 1-1,1-1 0,-1 0 1,0 1-1,0-1 0,1 1 1,-1-1-1,0 1 0,0-1 1,0 1-1,0 0 0,0-1 0,0 1 1,0 0-1,0 0 0,1-1 1,-1 1-1,0 0 0,0 0 1,0 0-1,-1 0 0,2 1-20,-1-1 0,1 0-1,0 0 1,0 0 0,0 0 0,0 0-1,-1 0 1,1 0 0,0 0 0,0 0-1,0 0 1,0 0 0,-1 0 0,1 0-1,0 0 1,0 0 0,0 0 0,0 0-1,-1 0 1,1 0 0,0 0 0,0 0-1,0-1 1,0 1 0,0 0 0,-1 0-1,1 0 1,0 0 0,0 0 0,0 0-1,0 0 1,0-1 0,0 1 0,0 0-1,-1 0 1,1 0 0,0 0 0,0 0-1,0-1 1,0 1 0,0 0-1,0 0 1,0 0 0,0 0 0,0-1-1,0 1 1,0 0 0,0 0 0,0 0-1,0 0 1,0-1 0,0 1 0,0 0-1,0 0 1,0 0 0,0-1 0,1-7 31,-1 4-20,0-1 0,0 0 0,0 1 0,0-1 0,-1 0 0,1 0 0,-1 1 0,-3-7 0,-15-15 60,18 26-72,1-1 1,-1 1-1,1 0 1,0 0-1,-1-1 0,1 1 1,0 0-1,-1-1 1,1 1-1,0-1 0,0 1 1,0 0-1,-1-1 1,1 1-1,0-1 1,0 1-1,0-1 0,0 1 1,0 0-1,-1-1 1,1 1-1,0-1 0,0 1 1,1-2-1,-1 0 3,0 0 0,0 0 0,-1 0 0,1 0-1,0 0 1,-1 0 0,1 0 0,-1 0 0,0 0 0,1 0-1,-3-3 1,-24-25 86,24 26-78,-17-22 82,10-5 43,-1 15-83,9 13-49,1 1 0,-1-1 0,0 0 0,1 0 0,-1 0 0,1 0-1,0 0 1,0 0 0,0 0 0,0 0 0,0-5 0,1 3-71,0 0 85,0 1-20,-1 0 0,0 1 0,0-1 0,0 1 0,0-1 0,0 1 0,-1 0 0,0-1 1,1 1-1,-1 0 0,0 0 0,-1 0 0,1 0 0,-3-2 0,5 5 0,-1 0-1,1-1 1,0 1-1,-1 0 1,1-1 0,0 1-1,-1 0 1,1-1 0,0 1-1,0 0 1,-1-1 0,1 1-1,0-1 1,0 1-1,0 0 1,-1-1 0,1 1-1,0-1 1,0 1 0,0-1-1,0 1 1,0-1 0,0 1-1,0-1 1,0-6 3,1 4 2,-1-1 0,0 1 0,0-1 0,0 1 0,0-1-1,0 1 1,-1-1 0,0 1 0,0-1 0,0 1 0,-1-4 0,-11-1-20,12 8 11,0-1-1,0 1 1,0-1-1,0 1 1,1-1 0,-1 1-1,0-1 1,0 0-1,1 1 1,-1-1-1,0 0 1,1 0-1,-1 1 1,1-1-1,-1 0 1,1 0-1,-1 0 1,1 0-1,-1 0 1,1 0-1,0 0 1,0 0-1,0 1 1,-1-1-1,1 0 1,0 0-1,0 0 1,0 0-1,0 0 1,0 0 0,1 0-1,-1-2 1,0-55-451,0 53-948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5.9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1174 5824,'0'0'218,"-5"0"-148,-17 0-1,22 0-67,0 0-1,0 0 1,0 0 0,-1 0-1,1 0 1,0 0-1,0 1 1,0-1-1,0 0 1,0 0 0,-1 0-1,1 0 1,0 0-1,0 0 1,0 0 0,0-1-1,-1 1 1,1 0-1,0 0 1,0 0 0,0 0-1,0 0 1,-1 0-1,1 0 1,0 0 0,0 0-1,0 0 1,0 0-1,0-1 1,0 1-1,-1 0 1,1 0 0,0 0-1,0 0 1,0 0-1,0-1 1,0 1 0,0 0-1,0 0 1,0 0-1,0 0 1,0 0 0,0-1-1,0 1 1,0 0-1,0 0 1,0 0 0,0 0-1,0-1 1,0 1-1,0 0 1,0 0-1,0 0 1,0 0 0,0-1-1,0 1 1,0-7 23,0 3 50,1 0 1,-1-1-1,0 1 1,-1 0-1,1 0 0,-1 0 1,0-1-1,-2-6 1,-9 3 305,11 7-353,0 1-1,0-1 0,0 1 1,0-1-1,0 1 1,1-1-1,-1 0 0,0 0 1,1 1-1,-1-1 1,0 0-1,1 0 1,-1 1-1,1-1 0,-1 0 1,1 0-1,0 0 1,-1 0-1,1 0 0,0 0 1,-1 0-1,1 0 1,0 0-1,0 0 1,0 0-1,0 0 0,0 0 1,0 0-1,0 0 1,1 0-1,-1-1 0,0-90 235,0 88-240,0 1 1,-1 0-1,1-1 0,-1 1 1,0 0-1,0-1 1,0 1-1,0 0 0,-1 0 1,1 0-1,-1 0 1,-3-5-1,3 5 3,0 1 0,0-1 1,1 0-1,-1 0 0,1 0 0,0-1 0,0 1 0,0 0 1,0 0-1,0-1 0,1 1 0,-1-6 0,3-26 183,-1 23-34,-1-1-1,0 1 1,0 0 0,-1-1 0,-1 1 0,-3-13-1,-15-47-39,15 52-109,-13-35 0,10 32-11,6 17-20,0-1 0,0 0 0,1-1 1,0 1-1,1 0 0,0 0 0,0 0 1,1-10-1,0-12-17,-1 13 19,1 1 0,0 0 0,3-16 0,17-16 84,-19 40-59,-1-1 1,0 0-1,0 1 0,-1-15 1,0 22-22,0-5-4,1 1 1,-1 0-1,1 0 1,0 0-1,0 0 1,0 0-1,0 0 1,1 0 0,-1 0-1,1 0 1,0 1-1,0-1 1,1 1-1,-1-1 1,1 1-1,0 0 1,-1 0-1,2 0 1,-1 0-1,6-3 1,9-11-90,-16 15 84,1-2-13,1 1-1,0-1 0,0 0 0,9-4 1,14-3-26,-12-15 21,31-10 16,-5-15-15,-18 33 8,-21 17 9,0 0 0,1 0 0,-1-1 0,0 1-1,0-1 1,-1 1 0,1-1 0,0 1 0,0-1 0,-1 0 0,1 0-1,-1 0 1,0 0 0,1 0 0,-1 0 0,0 0 0,0 0 0,0-1-1,-1 1 1,1 0 0,0-5 0,-1 7-5,0 0-1,0 0 1,0 0-1,0 0 1,0-1-1,0 1 1,0 0-1,0 0 0,0 0 1,0 0-1,0-1 1,0 1-1,0 0 1,0 0-1,0 0 1,0 0-1,0-1 1,0 1-1,0 0 1,0 0-1,0 0 1,0 0-1,0 0 1,0-1-1,0 1 1,0 0-1,1 0 1,-1 0-1,0 0 1,0 0-1,0 0 1,0-1-1,0 1 1,0 0-1,1 0 1,-1 0-1,0 0 1,0 0-1,0 0 1,0 0-1,0 0 1,1 0-1,-1 0 1,0 0-1,0 0 1,0 0-1,0 0 1,1 0-1,-1 0 1,0 0-1,0 0 1,0 0-1,0 0 1,1 0-1,-1 0 1,0 0-1,20 0-3094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6.5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0 184 6272,'0'-24'1104,"0"23"-1098,0 1 0,0-1 0,0 1 0,0 0 1,1-1-1,-1 1 0,0-1 0,0 1 0,0-1 0,0 1 0,0 0 1,0-1-1,1 1 0,-1 0 0,0-1 0,0 1 0,1-1 1,-1 1-1,0 0 0,0-1 0,1 1 0,-1 0 0,0 0 0,1-1 1,0 1-1,6-6 1,0 1 1,0 0 0,0 0-1,1 1 1,0 0 0,0 0-1,0 1 1,15-5 0,-14 6 49,0-1 0,0 0 0,0-1 0,-1 0 0,0 0 0,0-1 0,0 0 1,0-1-1,8-7 0,0-9 535,-15 20-543,0 0 0,0 0 0,1-1 0,-1 1 0,0 0 0,1 1 0,0-1 0,-1 0 0,1 0 0,0 1 0,0-1 0,0 1 0,0-1 0,0 1 0,0 0-1,1 0 1,-1 0 0,0 0 0,1 0 0,-1 0 0,0 1 0,1-1 0,-1 1 0,1 0 0,-1 0 0,4 0 0,-5 0-51,0 0-1,0 0 0,1 0 1,-1 0-1,0 0 0,0 1 1,1-1-1,-1 0 0,0 1 1,0-1-1,0 1 0,0 0 1,0-1-1,0 1 0,0 0 1,0-1-1,0 1 0,0 0 1,0 0-1,0 0 0,-1 0 1,1 0-1,1 2 0,4 9 8,0 1-1,-1 0 0,-1 0 0,5 24 1,-1-6-10,41 205-118,-39-118 75,-2-81 63,0-2 1,21 53 0,-16-54-211,11 50 1,-20-56-411,2 1-1163,-6-28 1573,1-1 0,0 1-1,0 0 1,-1 0 0,1 0-1,0-1 1,0 1 0,0 0 0,0-1-1,0 1 1,0-1 0,0 1 0,0-1-1,0 0 1,0 1 0,0-1-1,0 0 1,0 0 0,1 1 0,-1-1-1,0 0 1,0 0 0,0 0-1,0-1 1,1 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7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556 711 7296,'0'0'1632,"-32"0"-1696,2-60 416,-32 29 512,1-31 288,29 1-800,-30-1-288,0-61 64,-29 30-64,27-30-1216,4 28-2208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7.9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186 618 6208,'0'-31'160,"-32"31"224,32-31 96,-30 0 768,-2-31-320,2-30-608,-1-1-288,1 1-32,30 30-64,0-2-736,0 4-5952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8.3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1019 6752,'-64'-62'1280,"4"1"-736,60 30-576,0-62-32,0-30 64,0-1 32,0 1 128,0-1-160,0 1-480,0 59-736,0 4 896,0 29-4064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53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54 551 7328,'0'0'346,"-5"0"-250,2 0-58,-1 1 0,1-1 0,-1 1 0,1 0 0,0 0 0,0 0 0,-1 1-1,1-1 1,0 1 0,0-1 0,0 1 0,-3 3 0,2-2 879,21-19-7,-1 6-552,-14 9-354,8-4 54,1 0-1,-1-1 0,0 0 0,-1-1 1,0 0-1,17-16 0,0-3 59,71-66 131,-40 51-182,74-40 1,-24 16 32,-54 27-48,-36 25-35,0 0 1,30-14-1,-22 14 36,0 2-1,1 0 1,46-11 0,0 12 34,-38 3-64,-19 2-25,1 2-1,-1 0 0,1 1 1,0 0-1,0 1 0,0 1 1,20 3-1,0 5-11,1 3 0,-1 1 0,-1 1 0,62 34 0,27 10-5,-103-48 23,-1 0 0,0 2 1,34 23-1,-34-21 2,-1-1 1,1 0-1,33 12 0,-36-17-1,0-1-2,31 17 1,-3 10 1,-38-26 1,0-1-1,1-1 1,0 1 0,0-1 0,0 0 0,1-1-1,-1 0 1,12 4 0,37 2 55,-22 10-1,-3-9-26,4 9-26,15-9-1,-23 5 10,-15-7-9,6 2-14,1-2-1,-1 0 1,2-1-1,40 10 1,-45-14 13,0 0 0,27 11 0,-21-6-4,-18-7 0,0-1 1,1 0-1,-1-1 1,0 1-1,0-1 1,7 0-1,-9 0 4,1 0-1,0 0 0,0 0 0,0 1 1,-1-1-1,1 1 0,0 0 0,0-1 1,3 3-1,-1 0-3,0 1 0,0-1 0,-1 1 0,8 8 0,-8-8-6,1 1 0,-1-1-1,1 0 1,8 4 0,17 3-70,-14-2-163,8 3-370,-1-8-3351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8.7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32 461 7296,'0'0'448,"-32"-60"384,32-1-608,0 30-128,32 31-32,-2-62 96,32 0-352,-30 1-1280,29-1 992,-31 31 320,2 0-4320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9.1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1 248 7168,'0'-33'1152,"0"4"-1440,61-2 192,33-30 32,-64 30 64,2 0-544,-2 31-192,-30-31-3552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3:39.9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62 9280,'-8'-8'565,"7"8"-507,0-1 0,0 1 0,0-1 0,0 0 0,1 1 0,-1-1 0,0 0 1,1 1-1,-1-1 0,1 0 0,-1 0 0,0 0 0,1 0 0,0 0 0,-1 1 0,1-1 0,0 0 1,-1-2-1,10-2 129,18 4-347,174 1-1552,-184 0 1440,1 0 0,30-6 0,-42 5 262,-1-1 1,1 0-1,-1 0 1,9-6-1,-12 7 43,0-1-1,1 1 1,-1 0-1,0 0 1,0 0-1,1 0 0,-1 1 1,0-1-1,1 0 1,3 1-1,-2 1 87,-8 8-25,0 1-67,0 1 0,1 0-1,0 0 1,0 0-1,1 0 1,-1 15 0,1 77-38,3-70-3,-1-1 1,-2 0 0,-8 42 0,5-53 15,-2 0 0,-1 0 0,0-1 0,-13 22 0,-51 79 88,55-94-57,-51 91 165,53-91-104,1 0 1,1 1-1,-18 57 1,25-59-554,1 1 1,1-1-1,1 1 1,2 35-1,1-21-4394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18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1977 5760,'0'0'613,"6"-5"-346,10-10-93,-5 6 170,-1 0-1,0-1 0,-1 0 1,0 0-1,9-15 0,-8-11 607,-8 29-906,0 1 1,1-1 0,0 1 0,0-1 0,1 1-1,-1 0 1,1 0 0,1 0 0,-1 1 0,1-1-1,0 1 1,0 0 0,0 1 0,9-6 0,47-33-39,53-38 9,-81 52 53,31-24 173,53-20 423,-22 17-144,378-222 296,-272 181 198,-11-16-524,175-73-175,-205 114-182,-1-10 91,21 10-5,-118 45-158,61-23 43,-10 20-26,-46 14-49,92-36-18,103-3 92,-189 42-68,643-109 243,-449 60-168,-164 36-103,-37 13 6,1 3 0,70-1 1,-42 4-11,70-13-41,105 14 13,-165 7 13,559-1 28,-597 0-20,-1 3 0,1 3 0,71 15 0,-68-5 14,154 30-57,-28-16 4,-37-4 75,-114-21-24,-23-4 1,40 9 1,-37-2 13,32 14 1,-16-6 3,78 26 32,-7 14-38,-66-39 1,66 17 0,69 9 44,-52-13 32,-108-25-52,-1 1 1,32 14-1,-1 10 204,37 6-100,14 9-81,120 49 64,-172-83-93,-27-6-21,-8-1-8,-1 2 0,1 0 0,15 9 0,25 10 14,32 11 13,5 16 36,-39-31 9,-42-18-41,-1 1-1,0 0 0,0 0 0,0 1 0,-1 0 0,1 1 0,-1 0 1,9 8-1,8 21 119,-11-14-107,0-4-68,1 0 0,1-2 1,1 0-1,23 16 0,-18-14-36,22 21 0,-40-33 76,1 1 0,-2 1-1,1-1 1,-1 1 0,0 0-1,0 0 1,0 0 0,-1 0 0,2 10-1,-3-11-15,0 0 1,0 0-1,1 0 0,-1-1 0,1 1 0,1-1 0,-1 1 0,1-1 0,0 0 0,0-1 1,0 1-1,0-1 0,1 0 0,7 6 0,15 6 16,-14-8 2,-1 0 0,18 15 1,-30-23-27,0 1 1,1-1 0,-1 0 0,0 1-1,1-1 1,-1 0 0,0 1-1,1-1 1,-1 0 0,0 0 0,1 1-1,-1-1 1,1 0 0,-1 0-1,0 0 1,1 0 0,-1 1-1,1-1 1,-1 0 0,1 0 0,-1 0-1,0 0 1,1 0 0,0 0-1,6 1 3,1 0-1,-1 0 0,0 1 0,0 0 0,0 0 1,-1 1-1,1 0 0,11 7 0,-14-8 0,6 4-99,-5-2-336,0-1 389,-1 0-1,0 0 0,1-1 1,0 1-1,-1-1 0,1 0 0,0-1 1,0 1-1,0-1 0,0 0 0,1 0 1,-1-1-1,0 0 0,5 0 0,0 1-77,-9 4-152,-1-4 170,0-1 1,0 1-1,0 0 1,-1-1 0,1 1-1,0 0 1,1 0-1,-1-1 1,0 1-1,0 0 1,0-1 0,0 1-1,0 0 1,1-1-1,-1 1 1,0 0-1,1-1 1,-1 1-1,0 0 1,1-1 0,-1 1-1,1-1 1,0 1-1,1-2-605,0 0-1,0 0 1,0 0-1,0-1 1,0 1-1,-1-1 1,1 1 0,0-1-1,1-2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19.1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60 862 8864,'-1'-2'62,"0"1"1,-1-1-1,1 0 0,-1 1 1,1 0-1,-1-1 1,1 1-1,-1 0 0,0 0 1,0 0-1,0 0 1,0 0-1,1 0 1,-1 0-1,0 1 0,-3-1 1,4 1-73,-1 0 1,1 1 0,-1-1-1,1 1 1,-1-1-1,1 1 1,-1-1 0,1 1-1,-1 0 1,1 0-1,0 0 1,-1 0 0,1 0-1,0 0 1,0 0-1,-2 2 1,0 3 50,11-1 185,11 7 195,0 1 0,0 0 1,32 31-1,-42-34-150,0 0 0,-1 0 0,0 0 0,-1 1 0,8 14 0,1 2-89,-15-25-170,49 73 366,-43-66-334,1 0 0,0 0 0,1 0 0,0-1 0,0-1 1,13 9-1,-5-6 33,0-2 1,1 0-1,0-1 1,0 0-1,0-2 1,22 4-1,-4-3 484,0-2-1,50-1 1,-30-3 217,-55 0-773,-1 0-1,1 0 1,-1 0-1,1 0 1,-1 0 0,0 0-1,1 0 1,-1 0-1,1-1 1,-1 1-1,1 0 1,-1 0 0,0 0-1,1-1 1,-1 1-1,0 0 1,1-1-1,-1 1 1,0 0 0,1-1-1,-1 1 1,0 0-1,0-1 1,1 1-1,-1 0 1,0-1 0,0 1-1,0-1 1,0 1-1,1-1 1,-1 1-1,0 0 1,0-1 0,0 0-1,8-14 56,5-9 89,-1-1 0,11-35 0,71-274 1664,-73 231-1506,13-166-1,-29-10 36,-5 205-284,0 66-114,0 0 0,0 0 0,0 0 0,-1 0 0,-3-14 0,3 21-8,1 1-1,0-1 0,-1 1 0,1-1 1,0 1-1,-1 0 0,1-1 0,-1 1 1,1-1-1,0 1 0,-1 0 0,1-1 1,-1 1-1,1 0 0,-1-1 0,0 1 1,1 0-1,-1 0 0,1 0 0,-1-1 1,1 1-1,-1 0 0,0 0 1,1 0-1,-1 0 0,1 0 0,-1 0 1,0 0-1,1 0 0,-1 1 0,1-1 1,-1 0-1,0 0 0,1 0 0,-1 0 1,1 1-1,-1-1 0,1 0 0,-1 1 1,1-1-1,-1 0 0,1 1 0,-1-1 1,1 1-1,0-1 0,-1 1 0,1-1 1,0 1-1,-1 0 0,-4 5-1656,0 1-1,1-1 1,0 1-1,-3 8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0.4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1 558 5312,'0'-13'643,"-1"9"-437,1-1 1,1 0-1,-1 0 0,0 0 1,2-6-1,-1 10-174,-1 1 0,0-1 0,1 0 1,-1 0-1,1 0 0,-1 1 0,1-1 0,-1 0 0,1 1 0,0-1 0,-1 0 0,1 1 0,0-1 0,0 1 0,-1-1 0,1 1 0,0-1 0,0 1 0,-1 0 0,1-1 0,0 1 0,0 0 0,0 0 0,0 0 0,0-1 0,0 1 0,-1 0 0,1 0 0,2 1 0,2-1 619,0 0 10,-2 0-617,-1-1 1,0 1-1,1 0 0,-1-1 0,1 1 0,-1-1 0,0 0 0,1 0 0,-1 1 0,4-4 0,0 0 58,0 0-1,0-1 1,9-9-1,-11 10-58,7-8 247,25-19 1,-34 30-265,0-1 1,1 1-1,-1 0 0,1 0 1,-1 0-1,1 0 0,-1 0 0,1 1 1,0-1-1,-1 1 0,1 0 1,0 0-1,0 0 0,2 0 1,9-1-1,-1 0 1,1-1 0,0 0-1,-1-1 1,0-1 0,19-7-1,79-42 68,-26 11-1,-11 16-14,-42 15-14,42-19-1,-71 29-61,7-4 5,0 0 0,1 1 0,0 0 0,11-2 0,7 2 2,-17 2-10,1 0 0,20-5 0,-17 0-27,31-17-1,-7 3-39,30-8-1421,123-35 0,-96 32-5056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0.7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65 8384,'0'-31'672,"30"62"-1248,34-31 672,59 0 32,-31 0 64,2-31-160,-3 31-320,1-33-1344,-28 33-2944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1.0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8160,'0'-31'3488,"30"31"-4192,32 0 864,29 0-160,3 0-416,-32 0-2688,31 31-2112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1.3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93 4672,'0'0'3712,"0"-31"-3456,92 1-480,-28-1 448,-5 31-320,35 0-672,-3 31-4672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1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7104,'0'0'480,"29"33"-960,3-5 512,30 5-544,-32-2-4096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5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16 916 8864,'-5'0'1120,"-5"-1"-827,17 1-207,38 6-60,-10 3-9,67 26 0,44 29 130,-68-30-51,-24-12-58,-33-14-3,1 0 1,36 22-1,-54-26 21,1-1 0,0 1 0,1-1-1,-1-1 1,0 1 0,1-1-1,0 0 1,-1 0 0,1 0 0,0-1-1,0 0 1,0 0 0,0 0 0,0-1-1,0 0 1,10-1 0,11 0 458,-6 1-210,-21 0-299,0 1 1,0-1 0,1 0-1,-1 0 1,0 0 0,0 0 0,0 0-1,0 0 1,1 0 0,-1 0-1,0 0 1,0 0 0,0 0 0,0 0-1,1 0 1,-1 0 0,0 0-1,0 0 1,0 0 0,0 0-1,0 0 1,1 0 0,-1-1 0,0 1-1,0 0 1,0 0 0,0 0-1,0 0 1,1 0 0,-1 0 0,0 0-1,0 0 1,0-1 0,0 1-1,0 0 1,0 0 0,0 0 0,0 0-1,0 0 1,1-1 0,-1 1-1,0 0 1,0 0 0,0 0-1,0 0 1,0-1 0,0 1 0,0 0-1,0 0 1,0 0 0,0 0-1,0-1 1,0 1 0,0 0 0,0 0-1,-1 0 1,1-18 334,-1 10-277,0 0 0,1-1 0,1 1 0,-1 0-1,1 0 1,1-1 0,2-8 0,1 4-22,-1 3-3,-1 0 0,1 0-1,1-13 1,-2-7 138,0-58 0,1-40 362,19-32 73,-10 84-231,6-141 0,-19 178-364,-5-40 0,-7 26-7,10 46-28,-1-1 1,1 0-1,1 0 0,-1 0 0,1 0 0,1 0 1,0 0-1,0-1 0,0 1 0,3-13 1,-3 19-29,0 1 1,1 0-1,-1 0 0,0 0 1,0 0-1,1 0 1,-1 0-1,1 0 1,-1 0-1,1 0 1,-1 0-1,1 0 1,0 0-1,-1 0 1,1 0-1,0 0 1,0 0-1,0 1 1,0-1-1,0 0 1,0 1-1,0-1 1,0 1-1,0-1 1,0 1-1,0-1 1,0 1-1,0 0 1,0-1-1,0 1 1,2 0-1,0 0-271,-1 1 1,1 0-1,-1 0 0,1 0 0,-1 1 0,0-1 0,1 1 0,-1-1 0,0 1 0,0 0 0,0-1 0,2 3 0,28 27-7084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2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1 552 9696,'0'-25'2165,"0"24"-2162,0 1-1,-1 0 1,1 0-1,0 0 1,0 0 0,0 0-1,0-1 1,0 1 0,0 0-1,0 0 1,0 0-1,0-1 1,0 1 0,0 0-1,0 0 1,0 0 0,0 0-1,0 0 1,1-1-1,-1 1 1,0 0 0,0 0-1,0 0 1,0 0-1,0-1 1,0 1 0,0 0-1,0 0 1,0 0 0,1 0-1,-1 0 1,0 0-1,0 0 1,0-1 0,0 1-1,0 0 1,1 0 0,-1 0-1,0 0 1,0 0-1,0 0 1,0 0 0,1 0-1,-1 0 1,0 0-1,0 0 1,0 0 0,0 0-1,1 0 1,-1 0 0,0 0-1,0 0 1,0 0-1,0 0 1,1 0 0,-1 0-1,113 0 361,-96 1-339,0-1 0,0 2-1,19 4 1,-29-5 2,0 1-1,0 1 1,-1-1-1,1 1 0,0 0 1,-1 0-1,10 7 1,-11-5 11,0-1-1,-1 1 1,1 0 0,-1 0 0,0 0 0,3 6 0,5 6 57,-1-4-20,2 0 1,-1-1 0,2-1-1,-1 0 1,1-1 0,1-1-1,0 0 1,0 0 0,1-2-1,20 7 1,-29-12-7,0 0 0,-1 0 0,1-1 0,0 0-1,0-1 1,0 1 0,0-1 0,12-2 0,1 1 116,-19 1-142,0 0 0,1 0 1,-1 0-1,1 0 1,-1 0-1,1 0 0,-1 0 1,1 0-1,-1 0 1,0-1-1,1 1 0,-1-1 1,1 1-1,-1-1 1,0 1-1,1-1 1,-1 0-1,0 0 0,0 0 1,0 0-1,0 1 1,0-2-1,0 1 0,0 0 1,0 0-1,0 0 1,1-2-1,-1 2-10,-1 0-1,1 0 1,0 0 0,-1 0-1,1 0 1,0 0 0,0 1 0,0-1-1,-1 0 1,1 0 0,0 1-1,0-1 1,0 0 0,0 1-1,1-1 1,-1 1 0,0 0-1,0-1 1,0 1 0,0 0-1,0-1 1,1 1 0,-1 0-1,0 0 1,0 0 0,0 0-1,2 1 1,3-1-12,0 0 1,0-1-1,0 0 0,0 0 0,0 0 1,0 0-1,-1-1 0,1 0 0,7-4 1,-6 3 55,0 0 1,1 1-1,-1-1 1,1 1-1,12-1 0,-14-2 394,1-3-374,-1 1 1,1-1-1,-1-1 1,-1 1-1,1-1 1,-2 0 0,1 0-1,-1 0 1,4-13-1,1-14 20,-2-1 0,-1 1 0,1-43 1,-1 10-86,14-39 38,-16 63-63,-4 34-42,0 0 0,1 0 0,1 0 0,-1 0 0,2 1 0,0-1 1,0 0-1,1 1 0,0 0 0,8-14 0,14-8-3249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8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1699 6656,'0'0'693,"0"-5"-474,-1 4-219,1 0 1,0 0 0,0 0-1,0 0 1,0 0 0,0 0-1,0 0 1,1 0-1,-1 0 1,0 0 0,0 0-1,1 0 1,-1 1 0,0-1-1,1 0 1,-1 0 0,1 0-1,0 0 1,-1 1-1,1-1 1,-1 0 0,1 1-1,0-1 1,0 0 0,-1 1-1,1-1 1,0 1 0,0-1-1,0 1 1,-1-1-1,1 1 1,0 0 0,0-1-1,0 1 1,0 0 0,0 0-1,0 0 1,0 0 0,0 0-1,0 0 1,1 0-1,-1 0 1,-1 0 0,0 0 0,0 0-1,0 0 1,0 0 0,0 0 0,1 0-1,-1 0 1,0 0 0,0 0 0,0 0-1,0 0 1,1 0 0,-1 0 0,0 0-1,0 0 1,0 0 0,0 0 0,1 0-1,-1 0 1,0 0 0,0 0 0,0 0-1,0 0 1,0 0 0,1-1 0,-1 1-1,0 0 1,0 0 0,0 0 0,0 0-1,0 0 1,0 0 0,0 0 0,0-1-1,1 1 1,-1 0 0,0 0 0,0 0-1,0 0 1,0-1 0,0 1 0,0 0-1,0 0 1,0 0 0,0 0 0,0-1-1,0 1 1,0 0 0,0 0 0,0 0-1,0 0 1,0 0 0,0-1 0,0 1-1,-1 0 1,1-26 442,6 26-246,15 0-186,-21 0-11,0 0 0,0 0 1,1 0-1,-1 0 0,0 0 0,0 0 1,0 1-1,0-1 0,1 0 1,-1 0-1,0 0 0,0 0 0,0 0 1,0 0-1,1 0 0,-1-1 1,0 1-1,0 0 0,0 0 0,0 0 1,0 0-1,1 0 0,-1 0 0,0 0 1,0 0-1,0 0 0,0 0 1,0 0-1,1-1 0,-1 1 0,0 0 1,0 0-1,0 0 0,0 0 1,0 0-1,0-1 0,0 1 0,0 0 1,0 0-1,1 0 0,-1 0 1,0 0-1,0-1 0,0 1 0,0 0 1,0 0-1,0 0 0,0 0 0,0-1 1,0 1-1,0 0 0,0 0 1,0 0-1,0 0 0,-1-1 0,1 1 1,0-21 217,0 16 60,5 0-118,25-26 32,89-87 85,-116 115-256,0 0 0,1 0 0,0 0 0,0 0 0,-1 1 0,2-1 0,-1 1 0,0 0 0,0 1 0,1-1 0,-1 1 0,1 0 0,4-1 0,-4 1-10,0 0 0,-1 0 0,0 0 0,1-1 0,-1 1 0,0-1 0,1 0 0,-1 0 0,0-1 0,-1 1 0,1-1 0,0 0 0,3-4 0,2-1 29,1-1 0,0 2-1,0-1 1,17-8 0,-5 2 28,-13 8-41,-2 1 25,1 1-1,0-1 1,-1 1-1,1 1 0,16-6 1,68-33 77,2-3-136,-79 38-7,4 0-5,29-16-1,6-16 116,-38 27-20,1 0 1,25-13-1,88-33 181,11-6-167,-110 46-83,42-21 7,-47 30 8,30-7-1,-36 11 24,-1-1-1,1-1 1,-1 0 0,27-15 0,25-30 259,-53 43-219,-1 1 0,1 0 0,24-6 0,-17 7-2,37-18 1,7-16-45,-49 28 1,0 1 0,1 0 1,0 2-1,43-15 0,-2 14 24,5-9 48,-38 16-66,-16 2-19,-1 0 0,22-6 1,68-38 153,-18 22 23,-23 7-83,34-15-32,92-23 25,-91 35-37,117-29 70,-38-1-24,-15 9-11,-76 12-76,-51 16 26,1 2-1,1 1 1,61-9-1,54 8 83,87-29-26,20-2-252,-77 32 129,-81-1 40,54-3 12,-120 12-30,1 2 0,47 6 0,33 15 90,-12-13 12,-39-4-43,0 2 0,63 16 0,60 30 4,-7-10-16,-71-7-21,-61-19-22,-9-3-2,324 102 292,-330-106-260,-5-1 55,1 0 0,-1 1 0,46 25 0,-30-1 85,-20-15-94,39 23 73,-39-22-134,20 14 14,45 8 24,30 31-57,-55-31 9,-47-32-5,-8-4 4,1 0 1,-1 1-1,12 10 1,-13-9-13,-1 0 0,-1 0 1,6 10-1,-3-6-16,0 1 1,0-2-1,11 12 0,-9-13 14,0 1 0,0-1-1,22 14 1,2-6-7,8 6-13,-37-19 11,0 0-1,0 1 1,-1 0 0,0 0 0,0 0 0,4 8 0,-1-2 17,20 24 162,-12 2-16,2-15-163,2-1 0,33 31-1,3 3 32,-51-52-23,-1 0 0,0 0-1,0 0 1,1-1 0,0 1 0,0-1 0,-1 0 0,1 0 0,8 3-1,6 3 26,-14-6-39,-1 1-1,0 0 1,1 0-1,-1 0 0,0 0 1,-1 0-1,1 1 1,-1-1-1,1 1 1,-1 0-1,0 0 1,0 0-1,1 4 1,15 23-18,-11-23-65,-5-6 24,0 1-1,0-1 1,-1 0-1,1 0 1,0 0-1,1 0 1,-1-1-1,0 1 1,0 0-1,1-1 1,-1 0-1,1 0 1,-1 1-1,1-1 0,0-1 1,-1 1-1,1 0 1,0-1-1,0 1 1,0-1-1,-1 0 1,1 0-1,0 0 1,4-1-1,14 1-3029,-15-31-7232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29.2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0 586 9856,'0'-31'1440,"5"36"-1627,18 20 276,-6-5 516,1-2 1,1 0 0,27 20 0,-3-10-279,2-1 0,53 23-1,-77-41-218,1 0-1,0-2 1,0 0-1,1-2 1,-1-1-1,1 0 0,32 0 1,135-4 1593,-185 0-1667,13 0 178,-1 0 0,20-4 0,-31 3-154,-1 0 0,0-1 0,0 1 0,0-1 0,0 0 0,0 0 0,0-1 0,0 1 0,-1-1 0,1 0 0,6-7-1,-4 3 34,0-1 0,-1 0-1,0-1 1,0 1-1,-1-1 1,-1 0-1,1 0 1,-1-1 0,-1 1-1,0-1 1,0 0-1,2-16 1,-1-10 92,-2-1 1,-2-45-1,-1 30-135,0-10 6,-1 17 1,3 0 0,6-50 0,6 31-90,24-70 1,-32 121-247,0 16-1460,16 24-7160,-20-25 8185,0 1 0,0-1 0,0 1-1,0-1 1,-1 1 0,0-1 0,1 1-1,-1-1 1,0 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0.7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6944,'0'0'256,"61"-29"-96,-29-2 32,92-30 96,-33-1 32,1 0 32,-28 31-448,27 31-512,-29 0-4736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1.1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 7040,'0'0'64,"30"0"192,0 0-32,34 0-128,27-31-128,-29-2-448,32 33 288,-3-60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1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7104,'0'-31'864,"32"31"-544,28 0 384,33 31-576,1-2-192,-2-29-1248,31 33-4064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1.8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33 11136,'-29'-33'1632,"58"66"-2464,33 27 768,0-27-800,0-3-1888,-33 1 1216,3-31-2880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2.2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33 8352,'0'0'1120,"0"-32"-128,30 64-1088,2-1-320,0-31-2720,-2 0-1856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3.1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22 678 7264,'-3'-2'169,"1"0"1,0 0-1,-1 0 1,1 0-1,0-1 1,0 1-1,1-1 1,-4-4-1,6 6-157,-1 1 0,0 0 0,0 0 1,0 0-1,0-1 0,0 1 0,0 0 0,0 0 0,1 0 0,-1-1 0,0 1 1,0 0-1,0 0 0,1 0 0,-1 0 0,0-1 0,0 1 0,0 0 1,1 0-1,-1 0 0,0 0 0,0 0 0,1 0 0,-1 0 0,0 0 0,0 0 1,1 0-1,-1 0 0,0 0 0,0 0 0,0 0 0,1 0 0,-1 0 0,0 0 1,1 0-1,18 4 292,-4 2-113,32 8 338,-4-9 263,-1-3 0,55-3-1,-43 0-88,255 1 2726,61 0-2469,-365 0-544,0 0 101,15 0 59,-20 0-563,1 1 0,-1-1 0,0 0 0,0 0 0,0 0 0,0 0-1,1 0 1,-1 0 0,0 0 0,0 0 0,0 0 0,0 0 0,1 0 0,-1 0 0,0 0 0,0 0 0,0 0-1,0 0 1,0 0 0,1-1 0,-1 1 0,0 0 0,0 0 0,0 0 0,0 0 0,0 0 0,1 0 0,-1 0 0,0 0-1,0 0 1,0-1 0,0 1 0,0 0 0,0 0 0,0 0 0,0 0 0,1 0 0,-1-1 0,0 1 0,0 0-1,0 0 1,0 0 0,0 0 0,0-1 0,0 1 0,0 0 0,0 0 0,0 0 0,0 0 0,0-1 0,0 1-1,0 0 1,0 0 0,0 0 0,0 0 0,-1-1 0,1-15 105,0 1 0,-2-1 0,0 0 0,0 0 0,-2 1 0,0-1 0,-12-28 0,-8-22 312,2 0 0,-20-100 1,38 128-388,1 1 1,4-48-1,0 28-723,0 54-365,8 6-1088,34 18-5680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7.9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57 333 5824,'0'5'170,"0"17"-79,0-21-85,0-1-1,0 0 1,0 0-1,0 0 1,-1 0-1,1 0 1,0 1-1,0-1 1,0 0-1,0 0 1,0 0-1,0 0 1,0 1-1,0-1 1,0 0-1,0 0 1,0 0 0,0 0-1,1 1 1,-1-1-1,0 0 1,0 0-1,0 0 1,0 0-1,0 1 1,0-1-1,0 0 1,0 0-1,0 0 1,0 0-1,1 0 1,-1 0-1,0 0 1,0 1-1,0-1 1,0 0-1,0 0 1,1 0-1,-1 0 1,0 0-1,0 0 1,0 0 0,0 0-1,1 0 1,-1 0-1,0 0 1,0 0-1,0 0 1,0 0-1,1 0 1,-1 0-1,0 0 1,0 0-1,0 0 1,0 0-1,1 0 1,10 0 4201,-22 0-2313,11 0-1865,0 0 0,-1 0 0,1 0 0,0 0 0,0 0-1,0 0 1,0 0 0,-1 0 0,1 0 0,0 0 0,0 0 0,0 0 0,0 0 0,-1 0 0,1 0 0,0 0-1,0 0 1,0 0 0,0 0 0,-1 0 0,1 0 0,0 0 0,0 0 0,0-1 0,0 1 0,0 0 0,-1 0-1,1 0 1,0 0 0,0 0 0,0 0 0,0 0 0,0-1 0,0 1 0,0 0 0,0 0 0,0 0 0,0 0-1,-1-1 1,1 1 0,0 0 0,0 0 0,0 0 0,0 0 0,0-1 0,0 1 0,0 0 0,0 0 0,0 0 0,0 0-1,0-1 1,0 1 0,1 0 0,-1 0 0,0 0 0,0-1 0,1-29 338,0 10-73,-1-1-1,-1 0 1,-5-35-1,-6 25-8,10 25-265,-1 1-1,1-1 0,0 0 0,0 0 1,1 0-1,0 0 0,0 0 1,0-9-1,2-8-252,0 16 117,-1 1 0,1 0 1,-1-1-1,-1 1 0,1-1 0,-1 1 1,0 0-1,-4-13 0,-15-6-993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47.2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32 960 6592,'-5'5'149,"-22"21"134,30-26 9,-1 0-186,0 0-1,0 0 1,0 0 0,0 0 0,0-1-1,0 1 1,0 0 0,0-1 0,0 0-1,0 1 1,0-1 0,0 0 0,0 0-1,-1 0 1,4-2 0,57-49 811,-2 9-42,89-50 1,-57 38-360,37-27-116,16 10-107,-54 12-42,-67 42-151,1 1 0,0 1 0,37-17 0,51-8 60,-5-11-64,-63 39-101,0 1 0,56-8 0,31-7-12,28-24 11,6 10-17,-55 15 25,-47 11 10,124-36 13,-143 36-11,3-3-12,2 3 0,0 2 0,62-9 0,-57 17 7,-1 3 0,1 2 1,58 7-1,11 14 71,-1-16-32,1 0-32,-1 16-27,-82-17 14,-19-3 6,39 9 1,-36-2 6,32 14 0,-16-6 21,51 13 111,-50-17-49,46 20 1,31 19 12,-29-23-73,-51-18-13,52 23-1,-37-9 11,103 40 94,-138-58-114,-2 1 0,34 16 0,21 29 112,-19-27-94,-28-14-20,21 13 50,-27-20-52,23 7-8,-18 0 17,31 21 1,16 9 52,-51-30-47,-2-2 10,0 0 0,0 0 1,31 8-1,-19-10-30,-20-6-3,0 1 1,0 1-1,0 0 1,0 0-1,-1 1 1,0 0-1,12 7 1,71 49 0,-57-29-7,-32-27 16,1 0 0,0 0-1,1 0 1,-1-1-1,8 5 1,19 3-9,0 9 22,0-10 10,0 11-58,0-11 42,-15 0-21,-14-8-12,0 0-1,1 0 1,0-1 0,-1 1-1,1-1 1,0 0 0,0 0-1,-1 0 1,1 0 0,0 0 0,0-1-1,0 1 1,0-1 0,0 0-1,5 0 1,14 0-735,-22 0 703,0 0-1,0 0 1,0 0-1,0 0 1,0 0-1,1 0 0,-1 0 1,0 0-1,0 0 1,0 1-1,0-1 1,1 0-1,-1-1 1,0 1-1,0 0 1,0 0-1,0 0 1,1 0-1,-1 0 0,0 0 1,0 0-1,0 0 1,0 0-1,1 0 1,-1 0-1,0 0 1,0 0-1,0-1 1,0 1-1,0 0 1,0 0-1,0 0 1,1 0-1,-1 0 0,0 0 1,0-1-1,0 1 1,0 0-1,0 0 1,0 0-1,0 0 1,0-1-1,0 1 1,0 0-1,0 0 1,0 0-1,0 0 0,0-1 1,0 1-1,0 0 1,0 0-1,0 0 1,0 0-1,0-1 1,0 1-1,0 0 1,0-21-4879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38.6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2 454 6144,'0'0'389,"0"-5"523,0-3-426,-1 4-232,1-1 0,0 1 0,0-1-1,0 1 1,1-1 0,0 1 0,0-1-1,0 1 1,1-5 0,25-27 482,34-77 91,-54 103-642,-2 0 0,0 0 1,0-1-1,0 0 1,-1 1-1,3-19 0,-3 15-69,0 0-1,1 0 1,6-12 0,14-26 124,-24 51-197,0-1 1,0 0 0,0 1-1,-1-1 1,1 0 0,-1 1 0,1-1-1,-1 0 1,1 0 0,-1 1-1,0-1 1,0 0 0,0 0 0,-1-2-1,1 4-39,0 0-1,0 0 1,0-1-1,0 1 1,0 0-1,0 0 1,0 0-1,0 0 1,0 0-1,0 0 1,0 0-1,0-1 0,0 1 1,0 0-1,0 0 1,0 0-1,0 0 1,1 0-1,-1 0 1,0 0-1,0 0 1,0-1-1,0 1 1,0 0-1,0 0 1,0 0-1,0 0 1,0 0-1,0 0 1,0 0-1,0 0 0,0 0 1,1 0-1,-1 0 1,0 0-1,0 0 1,0 0-1,0-1 1,0 1-1,0 0 1,0 0-1,1 0 1,-1 0-1,0 0 1,0 0-1,0 0 1,0 0-1,0 0 1,0 0-1,0 0 0,0 0 1,1 1-1,-1-1 1,0 0-1,0 0 1,0 0-1,0 0 1,0 0-1,0 0 1,0 0-1,0 0 1,1 0-1,4 3 50,0 0-1,0 1 1,0 0-1,0-1 1,0 1-1,-1 1 1,0-1-1,4 6 1,7 5-35,13 14 15,-8-6-42,1-1-1,2-1 0,41 30 1,18-10-253,-69-33-18,0 1 0,11 11 0,-3-2-394,5 2-312,26 23-2247,-46-36 2192,0 0 1,-1 0-1,0 1 0,0 0 0,0 0 1,3 9-1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0.2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2408 1051 7104,'-26'-25'741,"20"19"-64,6-21 2379,0 27-2982,0-1-1,0 1 1,0-1-1,0 1 1,0-1-1,0 1 1,0 0-1,0-1 1,0 1-1,0-1 1,0 1-1,0 0 1,-1-1-1,1 1 1,0-1-1,0 1 0,0 0 1,-1-1-1,1 1 1,0 0-1,-1-1 1,1 1-1,0 0 1,-1-1-1,1 1 1,-1 0-1,-19-25 1335,10-5-736,-16-6-432,24 33-235,-14-22 62,-2 0 0,-1 2-1,-23-25 1,-56-63 251,61 65 67,-75-71 0,-1 24-70,70 56-174,-2-2 66,-58-39-1,4 4-113,69 49-65,-1 1 0,-56-31-1,56 41 7,0 2-1,0 2 0,-2 1 0,-47-8 0,60 14 13,0 1-1,0 1 1,-21 1 0,4 1-27,12 0-11,0 1-1,0 1 0,0 1 0,0 1 0,-31 11 0,-50 16 43,-70 28 71,158-53-109,1 0 1,-31 15-1,3 11-3,23-15 3,-45 28 52,36-19-51,-30 24-10,12-20-2,-10 9 4,47-29 0,0 0 0,-13 18 0,2-3 6,-33 21 16,20 0-70,16-32-97,10-7-898,9 5-3127,1-34-1563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0.9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434 32 8640,'0'-26'1237,"0"26"-1219,0 0-1,0 0 1,0 0 0,0-1-1,0 1 1,0 0 0,0 0 0,0 0-1,0 0 1,0-1 0,0 1-1,0 0 1,0 0 0,0 0-1,0 0 1,0-1 0,0 1-1,0 0 1,0 0 0,0 0-1,0 0 1,0-1 0,0 1-1,0 0 1,0 0 0,0 0 0,-1 0-1,1 0 1,0 0 0,0-1-1,0 1 1,0 0 0,0 0-1,0 0 1,-1 0 0,1 0-1,0 0 1,0 0 0,0 0-1,0 0 1,-1 0 0,1 0-1,0 0 1,0 0 0,0 0-1,0 0 1,-1 0 0,1 0 0,0 0-1,0 0 1,0 0 0,0 0-1,-1 0 1,1 0 0,0 0-1,0 0 1,-3 0 88,0 0 0,1 1-1,-1-1 1,0 1 0,0-1 0,1 1 0,-1 0 0,1 0-1,-1 0 1,1 0 0,-1 1 0,1-1 0,0 1-1,0-1 1,-1 1 0,1 0 0,0 0 0,1 0-1,-4 3 1,-3 7 186,0 0-1,1 1 1,-6 13-1,6-12-122,5-10-130,-47 105 647,7 9-451,-10-22-107,12-3 26,-13 1 113,39-71-184,0 0 0,2 1 0,0 1 0,2 0 0,0 0 0,-10 46 0,19-62-71,-1 0 0,1 0-1,1 0 1,0 0-1,0-1 1,1 1 0,0 0-1,0 0 1,1 0 0,1-1-1,-1 1 1,1-1 0,0 0-1,1 0 1,6 11 0,-8-16-11,-1-1 0,1 0 1,0 0-1,-1 0 0,1 0 1,0 0-1,0-1 0,0 1 1,1 0-1,-1-1 0,0 0 1,0 1-1,1-1 1,-1 0-1,1 0 0,-1 0 1,1-1-1,0 1 0,2 0 0,10 0 16,0 0-1,-1 0 0,1-1 0,0-1 1,-1-1-1,23-5 0,89-27 52,-94 25-58,6-3 7,-5 1 3,0 2 0,1 1 1,0 1-1,46-3 0,-66 11-16,0 1 1,0 0-1,0 1 0,22 7 1,-24-7-1,20 6 30,0-2-1,0-1 0,1-2 0,48 1 0,-4-5-340,-25 0-6501,-51 0 6621,1 0 0,-1 0-1,0 0 1,1 0-1,-1 0 1,1-1-1,-1 1 1,0 0 0,1-1-1,-1 1 1,0-1-1,1 1 1,1-2-1,-2 0-122,0 1 0,-1-1 0,1 1 0,-1-1 0,1 1 0,-1-1 0,1 1 0,-1-1 0,0 0 0,1 1 0,-1-1 0,0 0 0,0 1 0,-1-3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5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95 12000,'0'-31'2112,"-30"-33"-1536,60 97-992,33 29 320,91 123 0,93 62-128,-1 31-128,-30-1 320,-29-30 32,-64-61 192,30-1-192,-29-93-224,-62-63-2528,-30-58-832,-64 29-1088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5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2100 16064,'-91'-31'1247,"91"62"-2079,91-126 673,63-26 542,92-126 257,127-93 384,57 32-256,-28-32-224,-61 93-416,-94 29-160,-124 97 0,-93 59-256,0 62-2783,-30 93-5377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6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62 13856,'-30'-62'4351,"-2"62"-4159,94 93-544,123 92 288,62 62-96,-30-33 64,-34 35 96,35-64-96,-1 31-64,-2 31 224,2-92-32,-94-32-32,-31-30-64,-60-63-1791,-32-124-11681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7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2807 15520,'-32'-91'3231,"64"60"-3807,91-123 384,92-33 192,126-120 352,59-127 1216,32 4-64,-31 29-1024,-123 154-448,-61 62-256,-31 61-992,-95 1-3839,3 30-7777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49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34 7936,'0'0'2080,"-30"-33"-1632,60 66 352,123 88 960,-29 66-1152,61 29-32,32 0-416,60 29-96,63 4 0,31-33-64,-124-31 64,-124-32-224,-31-28 0,-61-32 96,-1-64-2944,2-58-6720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04:50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2035 11040,'0'0'1920,"-94"-29"-928,33 29-480,92-61-128,93-63 736,93-92-97,90-31 545,63-33 128,2 5-224,-33 28-1024,-30-2-96,-62 35-352,-156 121-96,-59 93-544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4:06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1 525 6336,'0'-5'426,"0"-15"-218,0 15 11,0-1 357,0-2-435,0 0-1,0 0 1,1 0 0,0 0-1,1 1 1,-1-1-1,1 0 1,1 0 0,0 1-1,0-1 1,0 1 0,1 0-1,0 0 1,0 0 0,1 1-1,0-1 1,0 1-1,11-10 1,-12 13-131,-1 0 0,1 0 0,0 0 0,0 1 0,-1-1 0,2 1 0,-1 0 0,0 0 0,0 1 0,1-1 0,-1 1 0,1 0 0,-1 0 0,6 0 0,17-5 48,39-19 65,-26 8 62,-1-2-1,61-39 1,-78 42-78,3-1 42,0 2 1,1 0-1,36-15 0,20 0-85,-64 23-61,-6 2 0,0 0-1,19-3 1,51-3 18,-10-9-10,-47 17 7,0 1 1,39 1-1,-28 2 18,-13 0-27,0 1-1,-1 1 1,1 1 0,-1 2 0,0 0 0,32 13 0,3 1-7,-3-3 74,-1 2 1,82 43-1,-88-25 45,-23-17-66,9 3 22,61 33 0,-20-12-28,3 12 4,6-15-10,-37-7 64,-25-16-12,41 24 300,-34-20-217,-10-8-48,0 0 0,1-1 0,21 11 1,-31-19-94,-1 0 1,0 0 0,0 1 0,0 0 0,-1 0 0,1 1-1,-2 0 1,1 0 0,-1 1 0,8 12 0,-6-9-6,44 50 96,-37-38-104,11 11 10,7-9 8,-9-9-30,-1 3-23,20 14-21,45 8 59,62 45 42,-141-80-57,0 1 0,-1 1 1,14 14-1,2 3 3,-6-5-7,-11-12-31,-1 0-1,2-1 1,-1 1 0,1-2 0,0 1-1,17 10 1,-23-16-82,0-1 0,0 1 1,1 0-1,-1-1 0,1 1 0,-1-1 0,0 0 0,4 0 0,-6 0 105,1 0-122,-1 0 0,1 0 0,-1 0 0,1 0 0,-1 0 0,1 0 0,-1 0 0,1 0 0,-1 0 0,1 0 0,-1 0 0,0-1 0,1 1 0,-1 0 0,1 0 0,-1-1 0,0 1 0,1 0 0,-1 0 0,0-1 0,1 1 0,-1 0 0,1-1 0,20-19-4256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48.2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66 796 7680,'-2'0'120,"-46"3"723,47-3-848,0 0-1,0 0 1,0 1-1,0-1 1,1 0 0,-1 1-1,0-1 1,0 1-1,0-1 1,0 1 0,0-1-1,1 1 1,-1-1-1,0 1 1,-1 1-1,2-1 4,0-1-1,0 1 0,0-1 0,0 1 0,0 0 0,0-1 0,0 1 0,0-1 0,0 1 0,0 0 0,0-1 0,0 1 0,0-1 0,1 1 1,-1 0-1,0-1 0,0 1 0,1-1 0,-1 1 0,0-1 0,1 1 0,-1-1 0,0 1 0,1-1 0,-1 1 0,1-1 0,0 1 0,1 0 23,-1 0 0,1 0 1,-1 0-1,1-1 0,0 1 0,-1 0 0,1-1 0,0 1 0,0-1 0,-1 0 0,1 0 0,0 1 0,2-2 0,36 1 1063,-12-2-244,-23 2-697,1 1 1,0-1-1,-1 1 1,1 0-1,9 3 0,40 20 1020,-23-8-812,0-2 0,47 13 1,-12-17-138,21 11 16,-50-16-123,-23-3-54,-1 0-1,0 0 0,1 2 0,-1 0 0,0 0 0,16 9 0,83 43 72,-97-50-43,3-6 176,-18 0-248,-1 0-1,0 0 1,0 0 0,0 0 0,0 0-1,1 0 1,-1 0 0,0 0 0,0 0 0,0 0-1,0 0 1,0 0 0,1 0 0,-1 0-1,0 0 1,0 0 0,0 0 0,0 0-1,1 0 1,-1 0 0,0 0 0,0-1-1,0 1 1,0 0 0,0 0 0,1 0 0,-1 0-1,0 0 1,0 0 0,0 0 0,0 0-1,0-1 1,0 1 0,0 0 0,0 0-1,1 0 1,-1 0 0,0 0 0,0-1-1,0 1 1,0 0 0,0 0 0,0 0 0,0 0-1,0-1 1,0 1 0,0 0 0,0 0-1,0 0 1,0 0 0,0-1 0,0 1-1,0 0 1,0 0 0,0 0 0,-1-1 0,1-148 1394,1 131-1318,1-1 0,0 0 0,1 1-1,11-34 1,-4 14 36,11-44 280,15-140 0,-30-50 189,-7 122-2080,26 195-8871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4:06.8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54 587 7328,'-5'-4'371,"1"0"0,-1 0 0,1 0 1,-10-6-1,-7 5-281,24 6-57,1 0-1,-1 0 0,0 0 0,1 0 0,-1 1 0,0-1 0,0 1 0,0 0 1,0 0-1,0 0 0,0 0 0,0 1 0,-1-1 0,4 4 0,33 26 510,89 65 797,-25-18-880,-95-74-419,0 1 0,1-1 1,0 0-1,-1-1 1,1 0-1,12 3 0,1-3 15,-13-3-12,-1 1-1,0 0 0,12 4 0,-6 2 113,0-1-1,0 2 0,-1 0 1,24 21-1,-21-16-3,1-1-1,0-1 1,0 0-1,2-1 0,19 8 1,-20-12-23,1-1 0,0-1 0,1 0 0,-1-2 0,1 0 0,0-1 0,26-2 0,-21 0 853,-21-1-344,-3-8 43,-1-207 931,0-192-1350,0 188-261,0 216-161,0 0 0,0 0 0,0 0-1,0 0 1,1 0 0,-1 0 0,1 0-1,0 0 1,3-5 0,-1 5-293,0 0-1,0 0 1,1 0-1,0 1 1,-1 0-1,1 0 1,5-4 0,69-44-5722,-11 15 240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4:08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1699 588 7424,'-26'0'1840,"26"0"-1801,-1 0 0,1 1 0,-1-1 0,1-1 0,-1 1 0,1 0 0,-1 0 0,1 0-1,0 0 1,-1 0 0,1 0 0,-1 0 0,1-1 0,0 1 0,-1 0 0,1 0 0,-1 0 0,1-1 0,0 1 0,-1 0 0,1-1 0,0 1 0,0 0 0,-1-1 0,1 0 0,-18-22 965,17 22-983,0 0 0,1 0 0,-1 0 0,1 1 0,-1-1 0,1 0 0,-1-1 1,1 1-1,0 0 0,-1 0 0,1 0 0,0 0 0,0 0 0,0 0 0,0 0 0,0 0 1,0 0-1,0 0 0,0-1 0,0 1 0,1 0 0,-1 0 0,0 0 0,1 0 0,-1 0 0,1 0 1,0-1-1,10-5 171,-10 7-169,-1 0 0,1 0 0,0-1 0,-1 1 0,1 0 0,0 0 0,-1-1 0,1 1 0,0-1 0,-1 1 0,1 0 1,-1-1-1,1 1 0,-1-1 0,1 1 0,-1-1 0,1 1 0,-1-1 0,0 0 0,1 1 0,-1-1 0,0 0 0,1 1 0,-1-1 0,0 0 1,0 1-1,0-1 0,0 0 0,1 1 0,-1-1 0,0 0 0,0 1 0,0-1 0,-1 0 0,1 0 0,0 1 0,0-1 0,0 0 1,0 1-1,-1-1 0,1 0 0,0 1 0,-1-1 0,1 1 0,0-1 0,-1 0 0,1 1 0,-1-2 0,-21-34 1080,14 24-855,0-1-1,-9-23 1,12 23-184,0 2-5,1-1-1,-2 1 1,-11-19-1,10 21 40,-1 1-1,0 0 0,-1 1 1,0-1-1,0 2 0,-18-11 1,12 8 74,-12-6-48,0 1 1,-50-17 0,49 21-99,0-1 1,1-2-1,-27-17 0,35 18 9,-9-7 317,-41-20-1,60 35-239,0 0-1,-1 0 0,0 1 0,1 0 0,-1 1 1,0 1-1,0-1 0,-14 1 0,3 1 73,15 1-150,1-1 1,-1 0-1,0 0 0,1-1 1,-1 0-1,1 0 0,-7-2 1,-9-5 13,15 5-36,0 0 0,0 1 0,0 0 1,-1 0-1,1 1 0,-1 0 1,1 0-1,-1 0 0,-7 1 0,11 0-11,-13-1 9,-1 1-1,1 0 0,-1 2 1,1 0-1,0 0 1,0 2-1,0 0 0,-31 12 1,28-5-113,1 0 1,0 1-1,0 1 0,-27 27 1,8-7 103,-2-3 33,-50 28 0,61-42-8,1 2-1,0 1 1,-30 29-1,49-40-5,1 1-1,-10 16 0,2-4-2,-7 6-3,-49 46 0,15-19-10,30-28-15,21-21-437,5-58-11493,0 43 7403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4:09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36 8416,'-19'-36'1284,"19"36"-1252,0 0 1,0 0 0,0 1-1,0-1 1,0 0 0,0 0-1,0 0 1,-1 0-1,1 0 1,0 0 0,0 0-1,0 0 1,0 0 0,0 0-1,0 0 1,0 0-1,0 0 1,-1 0 0,1 0-1,0 0 1,0 0 0,0 0-1,0 0 1,0 0 0,0 0-1,0 0 1,0 0-1,-1 0 1,1 0 0,0 0-1,6 18 220,16 30 1,30 50-72,-44-79-169,-2 0-1,0 1 1,-2 0-1,0 0 1,2 29-1,-4 109 182,-2-98-12,0 146 608,0-202-715,0-1 0,0 0 1,0 1-1,1-1 0,-1 1 0,1-1 0,0 1 1,0-1-1,0 0 0,1 0 0,-1 1 1,4 3-1,-4-5-16,1 0-1,-1 0 1,1-1 0,0 1 0,0 0-1,0-1 1,0 0 0,0 1 0,0-1-1,0 0 1,0 0 0,1 0 0,3 1-1,3-1 98,-1 0-1,0 0 0,1-1 1,0 0-1,-1-1 0,1 0 1,10-2-1,23-7 283,0-2 1,-1-2-1,0-1 0,-1-2 0,58-35 1,-68 33-228,49-40 0,-29 20-102,-39 31-117,2 1 0,15-9 0,-26 16-120,0-1 0,0 0 0,0 1-1,0-1 1,-1 0 0,1 0 0,0 0 0,-1-1 0,1 1 0,0 0-1,-1-1 1,0 1 0,1-1 0,-1 1 0,0-1 0,2-2-1,-3 4 84,0 0-1,0 0 0,0-1 1,0 1-1,0 0 0,0 0 0,0 0 1,1-1-1,-1 1 0,0 0 1,0 0-1,0 0 0,0-1 0,1 1 1,-1 0-1,0 0 0,0 0 1,0 0-1,1 0 0,-1 0 1,0 0-1,0 0 0,1-1 0,-1 1 1,0 0-1,0 0 0,1 0 1,-1 0-1,0 0 0,0 0 0,1 0 1,-1 0-1,0 0 0,0 1 1,1-1-1,3 6-2843,-4-5 2737,0-1 1,0 1 0,0-1 0,0 0 0,0 1 0,0-1 0,0 1 0,-1-1-1,1 0 1,0 1 0,0-1 0,0 1 0,0-1 0,-1 0 0,1 1 0,-2 1-913,1-1 628,-1 0 1,1-1 0,-1 1 0,1 0-1,-1-1 1,1 1 0,-1-1 0,1 0-1,-1 0 1,0 1 0,1-1 0,-1 0-1,1 0 1,-3-1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0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1606 8096,'1'-6'330,"-1"0"0,0 0-1,-1 0 1,0 0 0,0 0 0,-2-9 0,-13-1 17,17 14-360,0 0 0,0 0 0,0 0 0,0 0 1,1 0-1,-1 1 0,1-1 0,-1 0 0,1 1 1,-1-1-1,1 1 0,0 0 0,0-1 0,0 1 0,4-2 1,41-22 255,-40 22-180,12-7 64,90-49 493,-97 52-559,74-41 278,-53 32-256,5-2 41,40-25-1,59-58 248,-88 63-208,234-163 1092,-181 129-660,-40 29-210,-22 13-217,1 2-1,1 2 1,72-33 0,97-17-120,31-27-16,-77 50-49,-84 29 8,161-63 25,-202 70-11,141-49 59,-31 32 71,-83 21-67,160-43 92,-84 24-107,279-25 0,-165 47-37,-26-14-8,5-2-122,130 20 100,-243 7 33,113 4 34,-45 16-21,-26-11-26,-117-7 22,-1 3 1,0 2 0,0 2 0,68 24-1,13 23 63,21 8 5,11 18-75,91 17 23,-18-8 104,-163-62 164,0 3 0,-3 4 0,75 52 0,-24-6-194,0-11-108,-50-17-1,-37-29 9,57 42 115,-84-64-124,27 21 102,0-1 0,37 20 0,-43-28-52,-1 2 0,31 28 0,48 54-13,24 20-40,-45-53 127,-30-6 6,-3-20-99,-21-20-32,-4-1-3,23 17 17,41 4 63,-65-28-65,-1 1-1,0 1 1,-1 1-1,-1 1 1,21 21-1,-35-31-4,1 0 0,1 0 0,-1-1 0,1 0 0,0-1 0,1 0 0,-1 0 0,1-1 0,14 6 0,-17-9-51,0 1 1,0 0-1,0 0 1,0 1-1,0 0 0,0 0 1,0 0-1,7 7 1,-7-5-1576,-6 27-9818,0 0 7040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08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2 892 9952,'-1'-15'1487,"1"11"-1210,-1 1 0,1 0 0,0-1 1,0 1-1,1 0 0,-1-1 1,1 1-1,1-6 0,-2 8-253,1 1-1,-1-1 0,0 1 1,1-1-1,-1 1 1,1-1-1,-1 1 0,1-1 1,-1 1-1,1-1 1,-1 1-1,1 0 1,0-1-1,-1 1 0,1 0 1,-1-1-1,1 1 1,0 0-1,0-1 0,1 1-27,0 0-1,0 0 1,0 0-1,0 0 1,0 0-1,0 1 1,0-1-1,0 1 0,3 0 1,126 51 305,-108-43-250,79 40 210,48 20 145,-96-50-282,0-1 0,1-3 1,1-3-1,1-2 1,59 3-1,99-2 175,-15 16 10,-170-22-254,15 4 225,1-1 1,55 1-1,-96-9-212,-1 1 1,0-1-1,1 0 0,-1 0 0,1-1 1,-1 1-1,0-1 0,1 0 1,-1 0-1,0-1 0,0 1 0,0-1 1,6-3-1,0-1 129,1 1 0,19-8 0,-22 11-149,-1 0 1,0-1 0,0 0-1,-1 0 1,1-1 0,-1 0-1,1 0 1,-1-1-1,0 1 1,-1-1 0,1-1-1,-1 1 1,0-1 0,0 0-1,-1 0 1,8-13-1,-10 14-15,2-2 21,0 1 1,-1-1 0,0 0-1,0 0 1,-1 0 0,0 0-1,0-1 1,0 1 0,-1 0-1,0-1 1,-1 1-1,0-1 1,0 0 0,0 1-1,-3-13 1,-18-99 185,15-40 11,12-42-187,1 126-104,2-31-48,-10 82 73,-1 1 1,-7-32-1,6 35-143,0 0 0,-1-27 0,4 16-2137,0-2-7036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0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2125 6688,'0'-6'416,"0"-21"405,-5 27-186,-6-2-173,8-4-104,5 4-313,-1 0-1,1 0 1,0 0 0,0 0-1,0 0 1,0 0 0,0 1 0,0-1-1,0 1 1,3-2 0,27-19 239,-1-1 0,28-28-1,15-13 135,33-18 454,132-77 0,145-58-77,-70 67-646,46 12-112,-141 40-7,-62 27 4,238-94 62,22-15 86,72 0 490,414-65-296,-745 206-347,-91 22-21,328-73-32,16 44-184,762 20 213,-1046 32 49,163 4 111,24-20 51,-160 4-101,273 6 183,-81 31-207,-242-12-60,0 5-1,120 44 1,189 94 96,-199-75-133,58 16-58,-35 10-10,-134-53 66,129 101 1,-155-105 11,19 19 33,-68-51-10,1-1 0,2-1-1,37 20 1,-66-41-117,1 0 1,-1 0-1,0-1 1,0 1-1,1-1 1,-1 1 0,0-1-1,5 0 1,-7 0 39,1 0 1,-1 0 0,0 0-1,0 1 1,0-1 0,0 0-1,1 0 1,-1 0 0,0 0-1,0 0 1,0 0 0,0 0 0,1 0-1,-1 0 1,0 0 0,0 0-1,0 0 1,0-1 0,1 1-1,-1 0 1,0 0 0,0 0-1,0 0 1,0 0 0,0 0 0,0 0-1,1 0 1,-1 0 0,0-1-1,0 1 1,0 0 0,0 0-1,0 0 1,0 0 0,0 0-1,0 0 1,1-1 0,-1 1 0,0 0-1,0 0 1,0 0 0,0 0-1,0-1 1,0 1 0,0 0-1,0 0 1,0 0 0,0 0-1,0-1 1,0 1 0,0 0 0,0 0-1,0 0 1,0 0 0,0 0-1,-1-1 1,1-19-5172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1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64 984 10048,'-53'-77'2288,"43"62"-1883,42 15-204,0 1 0,1 2 0,-1 1-1,0 2 1,50 16 0,-54-11-87,0 1 0,-1 1 0,-1 2 0,25 17-1,52 29 166,-45-36-21,117 34 0,-23-9 32,38 32 35,-15-15-64,-83-24-96,-65-29 70,44 16 0,-67-28-149,-1-1 0,1 0-1,0 0 1,-1-1 0,1 1 0,0-1 0,0 0 0,4 0 0,-7 0-49,0 0 1,1 0 0,-1-1 0,0 1-1,0 0 1,0-1 0,0 1 0,0-1-1,0 0 1,0 1 0,0-1 0,0 0 0,0 1-1,0-1 1,0 0 0,0 0 0,0 0-1,0-1 1,2-4 74,-1 0-1,0 1 1,-1-1-1,0 0 1,1 0-1,-2 0 1,1-1 0,-1-9-1,2-22 40,25-168 174,3-360 27,-35 320-74,-7 126-138,-1-39-627,13 122-3875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2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32 803 6112,'0'0'352,"-32"0"2080,32-32 1312,32-28-3552,-2-33 64,2-30 64,-32-62 128,0-1-256,-32 92 32,2 65-384,60 58-7232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3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60 619 8992,'-25'-52'1482,"25"52"-1458,0 0-1,0-1 1,0 1-1,0-1 0,0 1 1,0-1-1,0 1 1,0 0-1,0-1 0,-1 1 1,1-1-1,0 1 1,0 0-1,0-1 0,-1 1 1,1 0-1,0-1 1,-1 1-1,1 0 0,0-1 1,-1 1-1,1 0 1,0 0-1,-1 0 1,1-1-1,0 1 0,-1 0 1,1 0-1,-1 0 1,1 0-1,0-1 0,-1 1 1,1 0-1,-1 0 1,0 0-1,0 0 8,0 0-1,0 0 1,0 0-1,0 0 1,0 0-1,0 0 1,0-1-1,0 1 1,0 0 0,0-1-1,0 1 1,1-1-1,-1 1 1,0-1-1,0 1 1,0-1 0,0 0-1,1 1 1,-1-1-1,0 0 1,1 0-1,-1 1 1,0-1-1,1 0 1,-1 0 0,1 0-1,0 0 1,-1 0-1,1 0 1,0 0-1,-1 0 1,1-1-1,0-1-14,-1 0 0,1 0 0,0 0 0,0 0 0,1 0 0,-1 0 0,1 0 0,0 0 0,-1 0 0,1 0 0,0 0 0,3-4 0,3-4-6,0 1-1,1 0 1,0 0-1,19-16 1,-26 25-10,21-22 37,37-46 1,-38 38 131,-2-2 0,24-56 1,-25 50 370,40-65 1,-56 101-526,-1 0-1,1 1 1,0-1-1,0 1 1,1 0 0,-1-1-1,0 1 1,1 0 0,0 1-1,-1-1 1,1 0 0,0 1-1,0-1 1,3 0 0,0 0-6,0 1 1,1 0 0,-1 1-1,0-1 1,8 2 0,-6-1 5,-3 0-7,-1-1 7,1 1 0,-1 0 1,1 0-1,0 0 0,-1 1 1,1-1-1,-1 1 1,1 0-1,-1 1 0,0-1 1,1 1-1,-1 0 1,0 0-1,0 0 0,0 0 1,0 1-1,-1-1 1,1 1-1,-1 0 0,6 7 1,172 170 347,-170-169-784,2 0 1,-1 0-1,23 14 1,-29-22-23,0 0 1,0 0-1,0 0 1,0 0-1,1-1 1,-1 0-1,1-1 1,-1 1-1,1-1 1,8 0-1,-9-1-198,0-1 0,0 0 0,0 0 0,0-1 0,0 0 0,-1 0 0,1 0 0,0 0 0,7-6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4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248 712 3744,'0'0'2432,"-32"0"-1056,0 0 768,2 0-352,0-30-192,-1-32-768,-31-62-544,32-61-320,30 31 32,0 61 0,0 62 160,0-2-544,0 66-3360,30-2-256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50.0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1324 6656,'0'0'1845,"5"-5"-1824,3-4 72,-1 0 0,0 0 0,-1 0-1,0-1 1,0 0 0,4-12-1,-2 6 273,0-1 0,18-23 0,26-20 515,-22 18-294,-21 29-430,1 0 0,0 0 0,0 1 0,24-20 0,31-18-2,111-63 1,-82 56-123,-15 1 32,-47 32 2,2 2 0,36-20-1,22 1 47,-49 19-95,6-3 62,56-21 1,-63 30-64,54-29 0,38-38 75,-27 33-33,-69 33-41,239-106 47,-242 107-64,63-24 5,108-12 55,-133 37-51,-39 6-13,1 2-1,0 2 1,0 1-1,0 1 1,68 5 0,-35 7-27,80 20 1,-112-19 15,-2 1-1,1 1 0,-2 2 1,35 19-1,-41-17 4,-5-2-11,31 12-1,-7-9-21,-22-9 14,26 13 1,-22-5 27,27 19-1,-14-8 21,35 17 33,-45-27-6,-1 1 0,48 37 0,-47-27-12,35 26 10,76 31-52,-16-12 47,-117-67 20,-1 0 0,1 1-1,-2 0 1,1 0 0,-1 0 0,11 15 0,-12-14 4,1 0 0,0 0 1,1 0-1,-1-1 0,1 0 0,17 10 1,31 18 2,-21-2-41,-25-23-2,-1 0 0,1-1 0,1 0 0,12 7 0,-4-3-35,-8-7 28,0 1-1,0 0 0,-1 1 1,0 0-1,0 1 0,-1 0 1,0 0-1,9 14 0,-13-14-6,-2-5-4,0 0 0,-1 0 0,1 0 1,1 0-1,-1 0 0,1 0 0,5 4 0,-5-6-2,0 0 0,1 0 0,-1 0 0,0-1 0,8 2 0,-9-3 2,-1 0 1,1 1-1,0-1 1,-1 1-1,1 0 1,-1 0 0,1 0-1,-1 0 1,0 0-1,1 1 1,-1-1-1,0 1 1,0-1-1,0 1 1,0 0-1,0 0 1,0 0 0,0 0-1,-1 0 1,3 4-1,0 2 20,-4-7-19,1 1-1,-1-1 1,0 0-1,1 0 1,-1 1-1,1-1 1,0 0-1,0 0 1,-1 0-1,1 0 1,0 0-1,0 0 1,0 0-1,0 0 1,0 0-1,0-1 1,0 1-1,0 0 1,0-1-1,0 1 1,1 0-1,-1-1 1,2 1-1,8 4-19,15 14-277,-20-14-497,-1 0-1231,-4-3 1851,1 1 1,0-1-1,1 0 1,-1 0-1,0 0 0,1 0 1,-1-1-1,1 1 1,-1-1-1,1 1 0,0-1 1,0 0-1,-1 0 1,1 0-1,0 0 0,0-1 1,0 1-1,0-1 1,4 1-1,19-1-2107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92 863 6528,'-10'0'720,"-47"0"3450,56 0-4100,0 1 18,0-1 0,0 0 1,-1 0-1,1 0 1,0-1-1,0 1 1,0 0-1,-1 0 1,1-1-1,0 1 1,0 0-1,0-1 1,0 0-1,0 1 0,-2-2 1,3 2-63,-1-1 1,1 1-1,0-1 0,-1 1 1,1-1-1,0 0 0,0 1 0,-1-1 1,1 1-1,0-1 0,0 0 1,0 1-1,0-1 0,0 0 1,0 1-1,0-1 0,0 0 1,0 0-1,8-23 363,49-74 85,36-73-308,20-13 58,41-88 117,-148 261-324,3-4 124,0 0 0,1 0 0,19-22 0,-29 37-137,0 0 0,0 0 0,0-1-1,1 1 1,-1 0 0,0 0 0,0 0-1,0-1 1,0 1 0,0 0 0,1 0-1,-1 0 1,0 0 0,0-1 0,0 1 0,0 0-1,1 0 1,-1 0 0,0 0 0,0 0-1,1 0 1,-1 0 0,0 0 0,0 0-1,0 0 1,1-1 0,-1 1 0,0 0 0,0 0-1,1 0 1,-1 0 0,0 1 0,0-1-1,1 0 1,-1 0 0,0 0 0,0 0-1,0 0 1,1 0 0,-1 0 0,0 0 0,0 0-1,0 0 1,1 1 0,-1-1 0,0 0-1,0 0 1,0 0 0,0 0 0,1 1-1,-1-1 1,0 0 0,0 0 0,0 0 0,0 1-1,0-1 1,0 0 0,22 27 43,-1 1 0,-1 0 0,-2 2-1,29 61 1,-26-47-76,45 68 0,-54-96-308,1 0 0,0-1 0,0-1 0,2 0 0,-1-1 0,2-1 0,0 0 0,0-1 0,1-1 0,24 11 0,-20-13-1513,1-1-1,38 8 0,-15-10-2975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63 9024,'-32'-62'1536,"0"62"96,125 93-1120,31 123-96,61-31-192,30 0-64,2 0 192,-93-30-224,-33-34 96,-59 33-160,30 3-96,0-3-1088,-1-31-1504,31-30-832,-60-31-1312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8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2161 9568,'-93'-61'1696,"63"61"0,123-33-800,91-89-32,94-125-224,123-154-128,63-33 543,-94 35 129,-123 121-768,-124 185-416,-93 63 128,2-1-160,-32 0-5759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9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91 8736,'0'-29'576,"-32"-32"1952,124 151-1728,31 97-512,32 29-128,-1 31 320,33 0-416,-4-31 0,2 0-160,-61-30 32,-62-94-1184,-31-1-1344,-1 3 160,-30-1 1344,-30-31-3840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2066 7584,'-37'-35'1447,"-55"-37"0,76 60-1120,13 10-221,0 0 0,0-1-1,0 1 1,0-1 0,0 0 0,0 0 0,0 0-1,1 0 1,0 0 0,0-1 0,0 1 0,0-1-1,0 1 1,1-1 0,-1 0 0,1 0 0,0 0-1,0 1 1,0-1 0,1 0 0,0 0 0,-1 0-1,1 0 1,1 0 0,-1 0 0,2-7 0,-1-19 994,-1 28-957,0-1-1,0 0 0,0 0 1,0 0-1,1 1 1,-1-1-1,1 0 1,0 0-1,0 1 0,2-5 1,0 3 28,0 0-1,0 0 1,1 0 0,0 0 0,0 1 0,0-1 0,4-2-1,276-211 1398,-11 28-1098,66-57-278,46-48-304,-344 264 101,278-223-5,-109 62 54,-141 125-17,14-9 13,-52 49 1,-2 0-1,0-3 1,-2 0 0,26-38 0,-43 54-370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07.9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1606 8096,'1'-6'330,"-1"0"0,0 0-1,-1 0 1,0 0 0,0 0 0,-2-9 0,-13-1 17,17 14-360,0 0 0,0 0 0,0 0 0,0 0 1,1 0-1,-1 1 0,1-1 0,-1 0 0,1 1 1,-1-1-1,1 1 0,0 0 0,0-1 0,0 1 0,4-2 1,41-22 255,-40 22-180,12-7 64,90-49 493,-97 52-559,74-41 278,-53 32-256,5-2 41,40-25-1,59-58 248,-88 63-208,234-163 1092,-181 129-660,-40 29-210,-22 13-217,1 2-1,1 2 1,72-33 0,97-17-120,31-27-16,-77 50-49,-84 29 8,161-63 25,-202 70-11,141-49 59,-31 32 71,-83 21-67,160-43 92,-84 24-107,279-25 0,-165 47-37,-26-14-8,5-2-122,130 20 100,-243 7 33,113 4 34,-45 16-21,-26-11-26,-117-7 22,-1 3 1,0 2 0,0 2 0,68 24-1,13 23 63,21 8 5,11 18-75,91 17 23,-18-8 104,-163-62 164,0 3 0,-3 4 0,75 52 0,-24-6-194,0-11-108,-50-17-1,-37-29 9,57 42 115,-84-64-124,27 21 102,0-1 0,37 20 0,-43-28-52,-1 2 0,31 28 0,48 54-13,24 20-40,-45-53 127,-30-6 6,-3-20-99,-21-20-32,-4-1-3,23 17 17,41 4 63,-65-28-65,-1 1-1,0 1 1,-1 1-1,-1 1 1,21 21-1,-35-31-4,1 0 0,1 0 0,-1-1 0,1 0 0,0-1 0,1 0 0,-1 0 0,1-1 0,14 6 0,-17-9-51,0 1 1,0 0-1,0 0 1,0 1-1,0 0 0,0 0 1,0 0-1,7 7 1,-7-5-1576,-6 27-9818,0 0 7040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08.6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2 892 9952,'-1'-15'1487,"1"11"-1210,-1 1 0,1 0 0,0-1 1,0 1-1,1 0 0,-1-1 1,1 1-1,1-6 0,-2 8-253,1 1-1,-1-1 0,0 1 1,1-1-1,-1 1 1,1-1-1,-1 1 0,1-1 1,-1 1-1,1-1 1,-1 1-1,1 0 1,0-1-1,-1 1 0,1 0 1,-1-1-1,1 1 1,0 0-1,0-1 0,1 1-27,0 0-1,0 0 1,0 0-1,0 0 1,0 0-1,0 1 1,0-1-1,0 1 0,3 0 1,126 51 305,-108-43-250,79 40 210,48 20 145,-96-50-282,0-1 0,1-3 1,1-3-1,1-2 1,59 3-1,99-2 175,-15 16 10,-170-22-254,15 4 225,1-1 1,55 1-1,-96-9-212,-1 1 1,0-1-1,1 0 0,-1 0 0,1-1 1,-1 1-1,0-1 0,1 0 1,-1 0-1,0-1 0,0 1 0,0-1 1,6-3-1,0-1 129,1 1 0,19-8 0,-22 11-149,-1 0 1,0-1 0,0 0-1,-1 0 1,1-1 0,-1 0-1,1 0 1,-1-1-1,0 1 1,-1-1 0,1-1-1,-1 1 1,0-1 0,0 0-1,-1 0 1,8-13-1,-10 14-15,2-2 21,0 1 1,-1-1 0,0 0-1,0 0 1,-1 0 0,0 0-1,0-1 1,0 1 0,-1 0-1,0-1 1,-1 1-1,0-1 1,0 0 0,0 1-1,-3-13 1,-18-99 185,15-40 11,12-42-187,1 126-104,2-31-48,-10 82 73,-1 1 1,-7-32-1,6 35-143,0 0 0,-1-27 0,4 16-2137,0-2-7036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0.3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 2125 6688,'0'-6'416,"0"-21"405,-5 27-186,-6-2-173,8-4-104,5 4-313,-1 0-1,1 0 1,0 0 0,0 0-1,0 0 1,0 0 0,0 1 0,0-1-1,0 1 1,3-2 0,27-19 239,-1-1 0,28-28-1,15-13 135,33-18 454,132-77 0,145-58-77,-70 67-646,46 12-112,-141 40-7,-62 27 4,238-94 62,22-15 86,72 0 490,414-65-296,-745 206-347,-91 22-21,328-73-32,16 44-184,762 20 213,-1046 32 49,163 4 111,24-20 51,-160 4-101,273 6 183,-81 31-207,-242-12-60,0 5-1,120 44 1,189 94 96,-199-75-133,58 16-58,-35 10-10,-134-53 66,129 101 1,-155-105 11,19 19 33,-68-51-10,1-1 0,2-1-1,37 20 1,-66-41-117,1 0 1,-1 0-1,0-1 1,0 1-1,1-1 1,-1 1 0,0-1-1,5 0 1,-7 0 39,1 0 1,-1 0 0,0 0-1,0 1 1,0-1 0,0 0-1,1 0 1,-1 0 0,0 0-1,0 0 1,0 0 0,0 0 0,1 0-1,-1 0 1,0 0 0,0 0-1,0 0 1,0-1 0,1 1-1,-1 0 1,0 0 0,0 0-1,0 0 1,0 0 0,0 0 0,0 0-1,1 0 1,-1 0 0,0-1-1,0 1 1,0 0 0,0 0-1,0 0 1,0 0 0,0 0-1,0 0 1,1-1 0,-1 1 0,0 0-1,0 0 1,0 0 0,0 0-1,0-1 1,0 1 0,0 0-1,0 0 1,0 0 0,0 0-1,0-1 1,0 1 0,0 0 0,0 0-1,0 0 1,0 0 0,0 0-1,-1-1 1,1-19-5172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1.0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64 984 10048,'-53'-77'2288,"43"62"-1883,42 15-204,0 1 0,1 2 0,-1 1-1,0 2 1,50 16 0,-54-11-87,0 1 0,-1 1 0,-1 2 0,25 17-1,52 29 166,-45-36-21,117 34 0,-23-9 32,38 32 35,-15-15-64,-83-24-96,-65-29 70,44 16 0,-67-28-149,-1-1 0,1 0-1,0 0 1,-1-1 0,1 1 0,0-1 0,0 0 0,4 0 0,-7 0-49,0 0 1,1 0 0,-1-1 0,0 1-1,0 0 1,0-1 0,0 1 0,0-1-1,0 0 1,0 1 0,0-1 0,0 0 0,0 1-1,0-1 1,0 0 0,0 0 0,0 0-1,0-1 1,2-4 74,-1 0-1,0 1 1,-1-1-1,0 0 1,1 0-1,-2 0 1,1-1 0,-1-9-1,2-22 40,25-168 174,3-360 27,-35 320-74,-7 126-138,-1-39-627,13 122-3875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2.5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32 803 6112,'0'0'352,"-32"0"2080,32-32 1312,32-28-3552,-2-33 64,2-30 64,-32-62 128,0-1-256,-32 92 32,2 65-384,60 58-7232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7:50.9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1 556 6720,'0'0'1413,"5"0"299,4 0-1107,-1-1-349,-1 1 1,0 1-1,0-1 1,1 1-1,13 3 1,1 3-73,-1 1 0,0 0 0,-1 1-1,27 17 1,83 59 485,-36-22-401,-73-51-205,1-1 1,0 0-1,0-2 1,28 8-1,-27-10-12,6 1 138,1 0 0,-1-3 0,2 0 0,-1-2 0,0-1 0,32-2 0,-60 0-127,0 0 0,0-1 0,0 2 1,0-1-1,0 0 0,0 0 1,0 1-1,0-1 0,0 1 0,0-1 1,0 1-1,0 0 0,3 1 1,-4-1-14,-1 0 0,1 0 0,-1 0 0,1 0 0,-1 0 0,1 0 0,-1 0 0,0 0 0,1 0 0,-1 0 0,0 0 0,0 0 0,0 0 0,0 0 0,0 0 0,0 0 0,0 2 0,1 1 310,3-8-89,-1 0-237,0 0-1,0-1 1,-1 1-1,0 0 1,1-1-1,-2 1 0,1-1 1,0 0-1,-1 0 1,0 0-1,0 0 1,0-7-1,4-14 32,16-68 112,-15 30 133,-5-95 1,-2 85 41,0 50-306,0-1 0,-2 1 0,-8-32-1,0-7 7,7 9-27,3-57 1,1 67-640,0 39-1086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3.2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60 619 8992,'-25'-52'1482,"25"52"-1458,0 0-1,0-1 1,0 1-1,0-1 0,0 1 1,0-1-1,0 1 1,0 0-1,0-1 0,-1 1 1,1-1-1,0 1 1,0 0-1,0-1 0,-1 1 1,1 0-1,0-1 1,-1 1-1,1 0 0,0-1 1,-1 1-1,1 0 1,0 0-1,-1 0 1,1-1-1,0 1 0,-1 0 1,1 0-1,-1 0 1,1 0-1,0-1 0,-1 1 1,1 0-1,-1 0 1,0 0-1,0 0 8,0 0-1,0 0 1,0 0-1,0 0 1,0 0-1,0 0 1,0-1-1,0 1 1,0 0 0,0-1-1,0 1 1,1-1-1,-1 1 1,0-1-1,0 1 1,0-1 0,0 0-1,1 1 1,-1-1-1,0 0 1,1 0-1,-1 1 1,0-1-1,1 0 1,-1 0 0,1 0-1,0 0 1,-1 0-1,1 0 1,0 0-1,-1 0 1,1-1-1,0-1-14,-1 0 0,1 0 0,0 0 0,0 0 0,1 0 0,-1 0 0,1 0 0,0 0 0,-1 0 0,1 0 0,0 0 0,3-4 0,3-4-6,0 1-1,1 0 1,0 0-1,19-16 1,-26 25-10,21-22 37,37-46 1,-38 38 131,-2-2 0,24-56 1,-25 50 370,40-65 1,-56 101-526,-1 0-1,1 1 1,0-1-1,0 1 1,1 0 0,-1-1-1,0 1 1,1 0 0,0 1-1,-1-1 1,1 0 0,0 1-1,0-1 1,3 0 0,0 0-6,0 1 1,1 0 0,-1 1-1,0-1 1,8 2 0,-6-1 5,-3 0-7,-1-1 7,1 1 0,-1 0 1,1 0-1,0 0 0,-1 1 1,1-1-1,-1 1 1,1 0-1,-1 1 0,0-1 1,1 1-1,-1 0 1,0 0-1,0 0 0,0 0 1,0 1-1,-1-1 1,1 1-1,-1 0 0,6 7 1,172 170 347,-170-169-784,2 0 1,-1 0-1,23 14 1,-29-22-23,0 0 1,0 0-1,0 0 1,0 0-1,1-1 1,-1 0-1,1-1 1,-1 1-1,1-1 1,8 0-1,-9-1-198,0-1 0,0 0 0,0 0 0,0-1 0,0 0 0,-1 0 0,1 0 0,0 0 0,7-6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4.0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248 712 3744,'0'0'2432,"-32"0"-1056,0 0 768,2 0-352,0-30-192,-1-32-768,-31-62-544,32-61-320,30 31 32,0 61 0,0 62 160,0-2-544,0 66-3360,30-2-256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4.5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92 863 6528,'-10'0'720,"-47"0"3450,56 0-4100,0 1 18,0-1 0,0 0 1,-1 0-1,1 0 1,0-1-1,0 1 1,0 0-1,-1 0 1,1-1-1,0 1 1,0 0-1,0-1 1,0 0-1,0 1 0,-2-2 1,3 2-63,-1-1 1,1 1-1,0-1 0,-1 1 1,1-1-1,0 0 0,0 1 0,-1-1 1,1 1-1,0-1 0,0 0 1,0 1-1,0-1 0,0 0 1,0 1-1,0-1 0,0 0 1,0 0-1,8-23 363,49-74 85,36-73-308,20-13 58,41-88 117,-148 261-324,3-4 124,0 0 0,1 0 0,19-22 0,-29 37-137,0 0 0,0 0 0,0-1-1,1 1 1,-1 0 0,0 0 0,0 0-1,0-1 1,0 1 0,0 0 0,1 0-1,-1 0 1,0 0 0,0-1 0,0 1 0,0 0-1,1 0 1,-1 0 0,0 0 0,0 0-1,1 0 1,-1 0 0,0 0 0,0 0-1,0 0 1,1-1 0,-1 1 0,0 0 0,0 0-1,1 0 1,-1 0 0,0 1 0,0-1-1,1 0 1,-1 0 0,0 0 0,0 0-1,0 0 1,1 0 0,-1 0 0,0 0 0,0 0-1,0 0 1,1 1 0,-1-1 0,0 0-1,0 0 1,0 0 0,0 0 0,1 1-1,-1-1 1,0 0 0,0 0 0,0 0 0,0 1-1,0-1 1,0 0 0,22 27 43,-1 1 0,-1 0 0,-2 2-1,29 61 1,-26-47-76,45 68 0,-54-96-308,1 0 0,0-1 0,0-1 0,2 0 0,-1-1 0,2-1 0,0 0 0,0-1 0,1-1 0,24 11 0,-20-13-1513,1-1-1,38 8 0,-15-10-2975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7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63 9024,'-32'-62'1536,"0"62"96,125 93-1120,31 123-96,61-31-192,30 0-64,2 0 192,-93-30-224,-33-34 96,-59 33-160,30 3-96,0-3-1088,-1-31-1504,31-30-832,-60-31-1312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8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2161 9568,'-93'-61'1696,"63"61"0,123-33-800,91-89-32,94-125-224,123-154-128,63-33 543,-94 35 129,-123 121-768,-124 185-416,-93 63 128,2-1-160,-32 0-5759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9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91 8736,'0'-29'576,"-32"-32"1952,124 151-1728,31 97-512,32 29-128,-1 31 320,33 0-416,-4-31 0,2 0-160,-61-30 32,-62-94-1184,-31-1-1344,-1 3 160,-30-1 1344,-30-31-3840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7:15:19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2066 7584,'-37'-35'1447,"-55"-37"0,76 60-1120,13 10-221,0 0 0,0-1-1,0 1 1,0-1 0,0 0 0,0 0 0,0 0-1,1 0 1,0 0 0,0-1 0,0 1 0,0-1-1,0 1 1,1-1 0,-1 0 0,1 0 0,0 0-1,0 1 1,0-1 0,1 0 0,0 0 0,-1 0-1,1 0 1,1 0 0,-1 0 0,2-7 0,-1-19 994,-1 28-957,0-1-1,0 0 0,0 0 1,0 0-1,1 1 1,-1-1-1,1 0 1,0 0-1,0 1 0,2-5 1,0 3 28,0 0-1,0 0 1,1 0 0,0 0 0,0 1 0,0-1 0,4-2-1,276-211 1398,-11 28-1098,66-57-278,46-48-304,-344 264 101,278-223-5,-109 62 54,-141 125-17,14-9 13,-52 49 1,-2 0-1,0-3 1,-2 0 0,26-38 0,-43 54-370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0.3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1423 7680,'-5'-5'784,"3"3"-688,0 1 0,0-1 0,1 1 0,-1-1 0,1 0 0,-1 0 0,1 0 0,0 0 0,-1-3 0,63-31 469,2 12-450,-37 16-18,-1-2-1,41-21 1,63-52 53,133-53 115,-154 83-162,-92 45-89,205-97 164,31-4 8,-12-13-53,96-43-36,-242 129-67,112-28 1,93-6 0,-33 9-33,16-21-14,-56 26 29,-180 45-10,-20 5-1,201-40 7,-58 35 12,-85 7 1,188-17 68,5 11-79,-9-12-48,87 15 52,-231 8-20,3-2-5,260 8 52,-167 15-10,0-17-32,-6 0-26,-14 21 4,-61-2 54,-21-14 134,-14 12 260,-77-19-342,39-2 0,-36-1-120,57 7 0,-61-1 19,40 14 0,-40-12 15,41 9 1,30-6 65,26 9-32,27-9-43,-100-6 17,-1 3-1,-1 2 0,84 28 1,-64-12 54,-19-6 110,85 21 0,299 52 358,-368-78-530,137 27 164,-165-37-43,-22-4 22,-1 1 0,1 0-1,-1 1 1,0 1-1,0 0 1,23 11 0,-18-5-79,1-1 0,1-1 0,-1-1 0,1-1 0,1 0 0,-1-2 0,24 2 0,4-1-20,-20-3-18,37 7 0,-42-3-34,45 20 0,-33-12 4,75 18 59,-83-25-21,0 0 0,42 19 0,-58-19-22,0 0 0,16 13 1,2 1 1,154 78 74,-131-73-44,70 31 75,1-16 75,-19 6-13,-97-43-161,10 5 56,0 2 0,-1-1 0,20 18 0,12 6-18,39 7-8,-33-8-4,-39-23-36,-1-1-1,1 0 1,30 12 0,-13-12 18,-27-8-18,-1 0 1,1 1 0,-1-1 0,1 1-1,-1 0 1,0 1 0,1-1 0,-1 1-1,-1 0 1,1 0 0,0 1 0,-1-1-1,0 1 1,1 0 0,-1 0 0,-1 0-1,1 1 1,5 9 0,1 5-3,-8-15-1,0 1 0,0-1 1,0 0-1,1 1 0,0-1 1,-1 0-1,1-1 0,1 1 0,-1 0 1,0-1-1,1 0 0,0 0 1,0 0-1,0 0 0,8 4 0,13-1 41,-21-5-44,1 0 1,-1 0-1,1 0 1,-1 0-1,0 1 1,1 0-1,-1 0 1,0 0-1,0 0 1,0 0-1,-1 1 1,1 0-1,4 4 0,10 10-16,-10-10 30,0 1-1,0-1 1,-1 1 0,7 10-1,-5-2-12,-5-9-6,1 0-1,0 0 1,7 9 0,0-6 15,0-1 0,1 0 0,0-1 0,1 0 0,-1-1 0,18 6 0,-11-4 13,27 16-1,-11 6 47,-32-27-49,0 0 0,0 0 0,1 0 0,9 6 0,7-1 19,-16-7-32,-1 1-1,1-1 0,0 1 0,-1-1 0,0 1 1,1 1-1,4 4 0,-4-4-2,1 0-1,0 1 0,0-2 1,12 7-1,-14-9 4,0 1 0,0 0 0,0 0 0,-1 0 0,1 1-1,-1-1 1,1 1 0,-1-1 0,0 1 0,0 1 0,5 5-1,-2 6-127,2-2 439,-7-12-513,1-1 1,-1 1 0,1-1 0,-1 1 0,1-1-1,-1 0 1,1 0 0,0 0 0,-1 1-1,1-1 1,2-1 0,21 25-7893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1.2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21 711 6624,'-21'-1'587,"28"1"984,2 0-1284,-1 0 0,0 1 1,0 0-1,10 3 0,-5 0-227,0 1 0,-1 0 0,1 1 0,-1 1 0,0 0 0,-1 0 0,16 14 0,-3 12 453,-21-28-358,1 1-1,-1 0 1,1-1 0,0 0-1,1 0 1,-1 0-1,1-1 1,0 0-1,6 5 1,3 0 142,-7-5-146,0 0 0,0 0 0,10 10 0,24 38 297,-35-46-388,0-1 1,1-1-1,10 8 0,-2-3 46,-2 0 20,-10-6-73,1 0 0,0-1-1,0 1 1,-1-1 0,7 2 0,42 7 416,-12 10-192,-31-20-207,-1 1 0,1-1 0,-1 0 0,1-1 0,14 0 0,0 0 150,-21-1-201,1 1 0,-1 0-1,1-1 1,-1 1 0,1-1-1,-1 0 1,0 0 0,1 0-1,-1 0 1,0 0 0,0-1 0,0 1-1,0-1 1,0 1 0,0-1-1,0 0 1,0 0 0,-1 0 0,1 0-1,-1 0 1,1 0 0,-1 0-1,0 0 1,0-1 0,0 1-1,1-4 1,7-9 73,-5 10-64,-1 0 0,1-1 0,-1 1 0,-1 0 0,1-1 0,-1 0 0,0 0 0,0 0 0,0 0 0,-1 0 0,0 0 0,0 0 0,-1 0 0,1 0 0,-2-11 0,1 6 91,0 0-1,0-1 0,2 1 0,-1 0 1,7-20-1,3 6 179,2 0 1,1 1 0,31-42-1,-15 22-143,0 0-29,-16 28-94,-2-2 0,0 0-1,-2 0 1,0-1-1,15-39 1,-21 37-17,0 0 0,-1 0-1,-1-1 1,-1 1 0,-4-39 0,-2 15 83,-16-68 0,19 105-80,0 1-1,0-1 1,-1 0-1,0 1 1,-7-13-1,2 5-163,7 13 66,0-1-1,1 1 0,-1 0 0,0-1 1,1 1-1,0 0 0,-1-1 0,1-3 0,0 6 52,0 0-1,0 0 1,0-1-1,0 1 1,0 0-1,0 0 1,0 0-1,0 0 1,0 0-1,0-1 1,0 1-1,0 0 1,0 0-1,0 0 1,0 0-1,0-1 1,0 1-1,0 0 1,0 0-1,0 0 1,0 0-1,0 0 1,0-1-1,0 1 1,0 0-1,1 0 1,-1 0-1,0 0 1,0 0-1,0 0 1,0-1-1,0 1 1,0 0-1,1 0 1,-1 0-1,0 0 1,0 0-1,0 0 1,0 0-1,0 0 1,1 0-1,-1 0 1,0 0-1,0 0 1,0 0-1,0 0 1,0 0-1,1 0 1,-1 0-1,0 0 1,0 0-1,0 0 1,0 0-1,1 0 1,-1 0-1,0 0 1,14 0-2239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3.31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2264.00684"/>
      <inkml:brushProperty name="anchorY" value="-1965.38586"/>
      <inkml:brushProperty name="scaleFactor" value="0.5"/>
    </inkml:brush>
  </inkml:definitions>
  <inkml:trace contextRef="#ctx0" brushRef="#br0">376 86 7872,'0'0'64,"-12"-12"858,0-6-20,0 0-241,-3 1 678,1 5-166,3 4-1349,21 21 485,28 33-298,26 32 69,23 22-21,11 4-33,0 2 12,-14-14 143,-19-17 32,-9-16 1,-5-12-28,-13-10-63,-12-11 202,-10-10 198,-7-8-608,-6-4 234,-3 2-128,-2-1-21,6 5 43,0-1-128,1 5 186,5-1-170,5-3 165,0-2 138,-3-3-223,3-3 5,-3-1 32,-3-1-59,-2 0 17,-3 0-6,-2-1 112,-2 6-219,0 1 219,-1 0-144,1-1 43,-1 5 26,1-2-48,0 0-21,-12 3 80,-18 5-101,-24 16 69,-17 17-96,-18 20 64,-20 19-21,-9 8 5,0 5 74,-2-7-20,11-7-28,7-15 12,18-19-6,23-18-38,20-10 86,18-9-64,12-8 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3.5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1604 9568,'-4'-4'322,"0"0"1,0 0 0,1 0-1,-1 0 1,-2-6 0,5 10-302,1-1-1,-1 0 1,1 0 0,-1 0 0,1 0 0,0 0 0,0 0 0,-1 0 0,1 0 0,0 0 0,0 0 0,0 0-1,0 0 1,0 0 0,0 0 0,0 0 0,0 0 0,1 0 0,-1 0 0,0 0 0,1 0 0,-1 0-1,0 0 1,2-1 0,13-4-48,0 2-10,13-7 91,-1-1-1,0-1 0,-1-1 1,40-29-1,3-16 152,-30 24-101,1 1 38,70-44-1,70-25 120,-122 68-160,79-44 118,-63 46-115,99-31 0,225-54 95,-167 51-179,46-20-9,113-3-147,-50 15 154,-176 27 23,300-74 52,-236 87-50,-184 29-38,157-19-5,-116 20 16,-49 4-17,0-1 0,-1-2 0,1-1 0,-1-2 0,47-16 0,98-49 55,-131 58-45,62-10 1,-91 21-8,50-10 71,1 4 0,96-2 0,-88 9 106,0-3 1,77-17-1,-66 9-141,159-4-1,123 17 278,-333 1-168,71 13 0,-44-4-79,2-3-32,-40-5-27,0 1 0,0 1 0,0 2-1,39 12 1,62 34 2,-24-26 4,-77-21-8,0 2 0,0 0 0,46 21 0,-36-5 23,1 0 14,-29-20-34,-1 0 0,1-1-1,0 0 1,12 0-1,9 2 7,17 5 17,61 21 0,-51-13 3,-37-11-24,71 24 93,-23 3 91,-46-21-127,0-1 1,1-1 0,39 11 0,81 16 4,-41-4-34,73 21 0,-143-46-40,52 20 0,12 24 208,-5-11 245,6 10-69,-60-37-293,1-1 0,1-3 0,47 7 0,-40-8-93,1 2 0,50 18 0,20 23 7,-87-39 9,-11-6 44,-2 2 0,1 0 0,27 19-1,102 65 141,-145-92-198,6 3-1,-1 0 0,0 1 0,0 0 0,13 12-1,-3 4 30,-15-17-17,0 0 1,0-1-1,0 1 1,1 0-1,4 2 0,19 5 54,1-1-28,-16-2-44,0 0-1,0 1 1,-1 0 0,15 17 0,25 21-85,-13-19 28,-25-20 56,-1 0 0,0 1 0,-1 1 0,0 0 0,11 14 0,19 34 56,-34-51-51,1-1 0,0 1-1,10 5 1,-8-6 13,0 1-1,17 15 1,-17-12-2,1-1 0,0-1-1,23 14 1,-13-9 14,15 13 31,-15-17-47,-17-7-44,0-1 1,1 1 0,-1 0-1,-1 1 1,1-1 0,0 1-1,-1 0 1,6 4 0,140 144-6966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4.5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1 680 8320,'0'-5'938,"0"3"-884,0 1 0,0 0 0,0 0-1,0 0 1,0-1 0,0 1 0,0 0 0,1 0-1,-1 0 1,0 0 0,1 0 0,-1 0-1,1 0 1,-1 0 0,1 0 0,1-2-1,-1 3-38,0-1 0,0 1 0,0-1 0,1 1 0,-1-1 0,0 1 0,1 0 0,-1-1 0,0 1 0,1 0 0,-1 0 0,0 0 0,1 0 0,-1 0 0,0 0 0,1 1 0,-1-1 0,0 0 0,0 1 0,1-1 0,-1 1 0,2 0 0,15 6 127,-1 2 0,1 0 1,21 15-1,17 9-7,1-6-91,-34-17-18,0 1 0,-1 1 1,34 25-1,-24-10-6,-21-18 69,-1 0 1,2 0-1,-1-1 1,1 0-1,0-1 0,22 10 1,-16-10 146,0-1 1,33 6-1,36-2 537,-39 1-333,-35-7-250,0-1 0,0-1 0,24 2 0,4-4 1042,-37 0-1197,0-1 0,-1 1 0,1-1 0,-1 0 0,0-1-1,1 1 1,-1 0 0,0-1 0,0 0 0,4-2 0,9-5 88,-3 4-62,-12 5-55,0-1 0,0 1 1,-1 0-1,1-1 0,0 1 0,0 0 1,0-1-1,0 1 0,0-1 0,-1 0 1,1 1-1,0-1 0,-1 0 0,1 1 1,0-2-1,0 0 13,0-1 0,0 1-1,-1-1 1,0 0 0,1 1 0,-1-1 0,0 1 0,0-5-1,0-476 2041,0 138-1398,0 336-648,0 0 0,1 1-1,3-16 1,-4 21-61,1 0 1,0 0 0,1 0 0,-1 0-1,0 0 1,1 0 0,0 0-1,-1 1 1,1-1 0,0 1-1,4-5 1,0 3-1846,9 6-4749,-15-2 6497,1 0 0,-1 1 0,0-1 0,1 0 0,-1 1 0,0-1 0,1 1 0,-1-1 0,0 0-1,0 1 1,1-1 0,-1 1 0,0-1 0,0 1 0,0-1 0,0 1 0,0 0 0,-1 6-765,-1 1 1,-1-1 0,0 0 0,0 1-1,-4 6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7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1574 7744,'0'-5'1178,"0"-14"-95,0 18-1075,0 1-1,0 0 0,0 0 1,0 0-1,0 0 1,0-1-1,0 1 1,0 0-1,0 0 1,0 0-1,0 0 1,0-1-1,0 1 1,0 0-1,0 0 1,0 0-1,0 0 1,0 0-1,0-1 1,0 1-1,0 0 1,0 0-1,0 0 1,0 0-1,0 0 1,0-1-1,1 1 1,-1 0-1,0 0 1,0 0-1,0 0 1,0 0-1,0 0 1,1 0-1,-1 0 0,0-1 1,0 1-1,0 0 1,0 0-1,0 0 1,1 0-1,-1 0 1,0 0-1,0 0 1,0 0-1,0 0 1,1 0-1,-1 0 1,0 0-1,0 0 1,0 0-1,0 0 1,1 0-1,-1 0 1,0 1-1,0-1 1,3 0 58,0-1 0,0 1 0,-1 0 0,1-1 0,0 0 0,-1 1 0,1-1 0,0 0 0,-1 0 0,1-1 0,-1 1 0,5-4 0,30-29 426,-19 15-216,91-73 623,-75 66-747,-5 4-71,0 1 0,1 2 0,1 1-1,1 2 1,49-19 0,-66 29-61,186-75 195,82-21-2,104-55-72,-53 21 70,11 18-99,-136 69-109,-84 21-6,188-54 3,-11 18-44,44-11 88,-22-23 47,-74 49-91,-82 20 0,36-10 11,91-19-59,-226 41 36,62-12-24,-92 24-2,0 1 1,41 2 0,-51 2 13,-1 1 0,1 1 0,-1 1 0,0 1 0,53 16 0,-62-13 37,1-1 0,1-1 0,-1-1 0,1 0 0,0-2 0,0 0 0,0-2 0,42-3 0,121-19 184,134 16-79,-214 6-140,71 6 1,-88 6-4,-53-6 42,0-1 0,48-1 1,62 1 115,10 16-21,-25-17-18,-87-5-60,1 3 1,57 8-1,3 15 32,-21-3-4,147 17 114,-26-6-74,33 18-22,-25-15-75,-175-30-28,64 20 0,-79-18 47,0 0 0,-1 2 0,-1 0 0,21 15 1,48 36 572,-65-41-485,1-2 0,1 0 0,0-2 0,1-1 0,52 22 0,84 23-44,149 65-83,-295-118 10,-1 0-1,0 2 1,0 0 0,-1 1-1,0 0 1,-1 1 0,18 18-1,-15-12-3,21 30-1,-27-33 18,1 0 1,13 12-1,53 42 22,-52-48-47,-1 1 0,26 29-1,47 79 40,-72-84 12,-20-34-42,0 0 0,1 0 0,1-1 0,12 16 0,15 0-28,-11-11 24,13 15 15,-2 2-1,32 36 0,18 18 178,-67-70-127,-3-4-33,-2 0 0,0 1 0,21 27 0,-21-20-31,-10-14 5,1 0 0,0-1 1,0 0-1,1 0 0,-1 0 1,1 0-1,0 0 0,0-1 1,1 0-1,-1 1 0,7 2 0,19 4 102,-24-8-74,-1 1-1,0 0 0,0 0 1,6 6-1,5 7-2,-10-10-21,1-1 1,-1 1-1,1-1 0,12 8 1,6-4-53,-16 2-82,-2-3-18,20-6-3241,-26-3 3233,0 0-1,0 0 1,0 0 0,0 0-1,0 0 1,0 0-1,0 0 1,0 0 0,0 1-1,0-1 1,0 0-1,0 1 1,-1-1 0,1 1-1,0-1 1,0 1-1,0-1 1,0 1 0,0-1-1,-1 1 1,1 0-1,0 0 1,-1-1-1,1 1 1,0 0 0,-1 0-1,1 0 1,-1 0-1,1 0 1,-1 0 0,0-1-1,1 1 1,-1 0-1,0 0 1,0 0 0,0 0-1,0 0 1,0 1-1,0-1 1,0 0 0,0 1-1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08.2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52 803 10656,'0'-3'129,"0"0"1,0 1 0,0-1 0,0 0 0,-1 1-1,1-1 1,-1 0 0,0 1 0,0-1-1,0 1 1,0-1 0,0 1 0,0 0 0,-1-1-1,1 1 1,-1 0 0,1 0 0,-1 0-1,0 0 1,0 0 0,0 0 0,0 1-1,-4-4 1,-15 0 142,47 10-101,20 17-117,-33-14-46,2-1 0,-1-1 0,16 5-1,-4-6-1,-21-5 4,-1 1 0,1 0 0,0 0 0,-1 1 0,1-1 0,-1 1 0,1 0 0,-1 0 0,0 0 0,0 1 0,0-1 0,0 1 0,0 0 0,-1 1 0,4 2 0,198 201 960,-198-200-952,0-1 1,0 1-1,1-1 0,-1 0 0,1 0 1,1-1-1,14 7 0,-14-9 11,1-1-1,-1 0 1,1 0 0,0-1 0,-1 0-1,18-1 1,127 0 1811,-150 0-1784,-1 0-1,1 0 1,-1-1 0,0 0 0,1 0-1,-1 0 1,0 0 0,1 0 0,-1-1-1,0 1 1,0-1 0,5-3 0,7-4-3,6 0-46,-18 8-9,-1 0 1,0 0-1,1 0 1,-1 0-1,0 0 0,1-1 1,-1 1-1,0-1 1,0 1-1,0-1 0,2-3 1,-2 2 11,0 0 0,-1-1 0,0 1 0,0-1-1,0 1 1,0-1 0,0 0 0,-1 1 0,1-1 0,-1 0 0,-1-7 0,0-37 121,0-4 459,9-89 1,74-202-142,-51 233-381,6-39 2,-11 56 47,-25 91-120,0 0 1,-1-1-1,1 1 0,0 0 0,-1 0 1,0-1-1,0 1 0,1 0 1,-1 0-1,-1-1 0,1 1 1,0 0-1,-1-1 0,1 1 0,-1 0 1,1 0-1,-1 0 0,0 0 1,0-1-1,0 1 0,0 0 0,0 1 1,-1-1-1,1 0 0,-1 0 1,1 0-1,-1 1 0,0-1 0,-1-1 1,-1 0-114,0-1-600,8 3-707,11 1-1841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10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1853 7968,'0'0'1802,"6"0"-1439,9 1-233,-9 0-31,0 0 0,-1-1 0,1 0 0,0 0 1,0 0-1,0-1 0,-1 0 0,1 0 0,0 0 0,-1-1 0,1 0 1,7-3-1,52-38 1655,71-58 1,-73 48-1094,-31 26-441,2 1 1,37-23 0,120-54 232,82-51-80,-167 90-233,122-73 136,121-43-31,-66 57-213,-119 66-10,-96 35-17,436-131-16,-170 59 38,-250 70-27,573-151 80,-394 127-101,-43-2-33,44 8 93,-59 12-14,72-21-9,11 20 38,33 25-107,-229 7 36,-92-1 17,160 5-32,-6 16 16,105-16 58,-190-8-57,0 4-1,78 11 0,-114-5 12,0 1-1,33 14 1,-39-13 1,49 17 0,1-4-1,147 23 0,-65-35 15,129 33-32,-211-29-17,-67-13 31,160 34-146,-11 16 105,-6-16 78,4 2-38,-12 7 0,147 67 0,-108-24-67,-133-64 61,94 47-15,5 25 49,-114-69 48,1-2 1,1-2-1,61 27 1,-11-13 5,-40-11-53,-12-6-13,65 24 1,104 43-271,-185-75 302,0 1 0,-1 0-1,0 2 1,-1 0 0,-1 1-1,23 24 1,-27-26-8,38 34 78,2-3 0,65 41 0,-69-50-94,45 31 16,-42-23-4,55 39 51,-56-45-59,-2 2-1,67 70 1,4-5-6,-76-69 91,39 42 0,-77-72-45,1 0 0,-1 0 0,1 0 0,0-1 0,11 5 0,2 2-1345,-4 1-3353,-36-32-1634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11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1017 6752,'5'-5'1728,"15"-14"336,-20 19-2024,0-1 0,0 1 0,1-1 0,-1 1 0,0 0 0,1 0 0,-1-1 1,0 1-1,1 0 0,-1-1 0,1 1 0,-1 0 0,0 0 0,1 0 0,-1 0 0,1-1 0,-1 1 1,0 0-1,1 0 0,-1 0 0,1 0 0,-1 0 0,1 0 0,0 0 0,8 0 224,-3-1-31,0 1 0,0 0 0,0 1-1,1-1 1,-1 1 0,10 3 0,41 15 652,-10-9-500,-26-6-300,0 1 0,-1 1 0,30 12 0,-40-14-71,38 17 67,1-1-1,91 22 1,-1-12 213,-139-30-294,32 9 109,0-2 1,0 0-1,62 2 0,29-9 1091,-122 0-1191,-1 0 1,1 0-1,-1 0 1,1 0-1,-1 0 0,0 0 1,1 0-1,-1 0 1,1 0-1,-1 0 1,1-1-1,-1 1 0,0 0 1,1 0-1,-1 0 1,1-1-1,-1 1 1,0 0-1,1-1 1,-1 1-1,0 0 0,1-1 1,-1 1-1,0 0 1,1-1-1,8-10 40,0-1 0,0 0-1,-1 0 1,-1 0 0,0-1 0,10-25 0,26-97 582,-34 102-345,0 2-1,8-62 0,-6-62 62,10-24-43,-15-103-168,-6 209-192,0-19-573,0 76-3510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12.3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124 34 6304,'-62'0'1056,"30"0"-416,2 0 544,30-33-1344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43.3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0 499 6112,'0'-6'5232,"0"-14"-4278,0 19-948,0 1 1,0-1-1,0 1 0,0 0 0,0-1 0,0 1 1,0-1-1,1 1 0,-1-1 0,0 1 0,0-1 1,0 1-1,0 0 0,1-1 0,-1 1 0,0-1 0,0 1 1,1 0-1,-1-1 0,0 1 0,1 0 0,-1-1 1,0 1-1,1 0 0,31-31 50,-14 15 174,-1 0 0,-1-2 0,19-25 0,-21 20-126,-11 16-93,1 0 0,0 0 0,1 0 0,0 1 0,0 0-1,0-1 1,1 2 0,-1-1 0,11-7 0,-4 5-4,115-96 66,-120 98-48,0 0-1,1 0 1,0 1-1,0 0 1,0 0-1,1 1 1,0 0-1,15-5 1,17-8 96,-29 11-113,1 0 1,24-7 0,19 2 34,-30-2 40,-24 11-65,1 0 0,-1 1 1,1-1-1,0 1 0,0 0 0,0 0 0,0 0 1,0 0-1,0 0 0,0 1 0,0-1 1,5 1-1,151 0 243,-130-1-253,-9 0 9,0 0-1,0 2 1,-1 0-1,21 5 1,-26-1-15,-2 0 0,22 11 0,-22-10 6,0 0 0,0 0-1,16 3 1,-17-7-10,0 0 0,1-1 1,-1 0-1,16-1 0,-6-1-31,-18 2 42,1-1 0,-1 0 0,0 1 0,1 0 0,-1 0 0,0 0 0,0 0 0,1 0 1,-1 0-1,0 1 0,0 0 0,0 0 0,-1 0 0,1 0 0,0 0 0,-1 0 1,1 1-1,2 3 0,-1-2 15,0 0 1,0-1-1,0 1 1,0-1-1,8 5 1,10 2 59,-18-9-68,1 1-1,-1 0 1,0 1-1,0-1 1,0 1-1,0 0 1,0 0-1,4 4 1,47 50 32,-44-42 53,1 13-99,12 40 0,3 6-11,-11-38 46,3-1 0,33 48 1,-26-52-49,-25-31 14,-1 0 0,0 1 0,1-1 0,-1 0 0,0 0 0,1 1 0,-1-1 0,0 0 1,0 1-1,1-1 0,-1 0 0,0 1 0,0-1 0,1 1 0,-1-1 0,0 0 0,0 1 0,0-1 0,0 1 0,0-1 0,0 0 1,0 1-1,1-1 0,-1 1 0,-1 0 0,1 0-4,0-1 0,0 1-1,0 0 1,0 0 0,0 0 0,0-1 0,0 1 0,1 0 0,-1 0-1,0-1 1,0 1 0,0 0 0,1-1 0,-1 1 0,0 0 0,1-1 0,-1 1-1,1 0 1,-1-1 0,1 1 0,-1-1 0,1 1 0,-1 0 0,1-1-1,-1 0 1,1 1 0,0-1 0,-1 1 0,1-1 0,1 1 0,11 8 9,-3 19-40,10-2-341,-15-23-185,-5-6-436,0-18-3065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44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63 556 6336,'0'0'117,"-6"0"22,5 0-102,0 0 0,0 0 0,0 0 0,0 0 0,0 0 0,0 0 0,0 0 0,1 0 1,-1 0-1,0-1 0,0 1 0,0 0 0,0-1 0,0 1 0,0 0 0,0-1 0,0 0 0,1 1 0,-1-1 0,0 1 0,0-1 1,1 0-1,-1 1 0,0-1 0,1 0 0,-1 0 0,1 0 0,-1 0 0,1 1 0,-1-1 0,1 0 0,0 0 0,-1 0 0,1 0 1,0 0-1,0 0 0,0 0 0,0 0 0,0 0 0,0 0 0,0-2 0,0 3 29,0-1-1,0 1 1,0-1-1,0 1 1,0-1-1,0 1 1,0-1 0,-1 1-1,1 0 1,0-1-1,0 1 1,0-1-1,0 1 1,-1-1-1,1 1 1,0 0-1,-1-1 1,1 1 0,0-1-1,0 1 1,-1 0-1,1-1 1,-1 1-1,-24-28 4991,30 28-3664,-2 1-1355,1-1-1,-1 1 1,1 0-1,-1 0 1,0 0-1,0 0 1,0 1-1,1-1 1,-1 1-1,0 0 1,-1 0-1,1 0 1,0 0-1,-1 0 1,1 1-1,-1-1 1,3 4-1,32 26 288,-6-12-171,87 53 281,-105-67-367,1 1-1,-1 1 1,-1 0 0,1 1-1,15 14 1,-24-19-6,0 0 0,1 0 0,-1 0-1,9 4 1,-3-3-14,-9-5-39,0 0-1,0 0 1,0 1-1,0-1 1,0 0 0,0 1-1,-1-1 1,1 1-1,0-1 1,0 1 0,0-1-1,0 1 1,0 0-1,-1-1 1,1 1-1,0 0 1,-1 0 0,1 0-1,0-1 1,-1 1-1,1 0 1,-1 0 0,1 0-1,-1 0 1,0 0-1,1 0 1,-1 0-1,0 0 1,0 0 0,0 0-1,1 0 1,-1 0-1,0 0 1,-1 0 0,1 2-1,0-3-5,0 0 0,0 0 1,0 0-1,0 0 0,0 1 0,0-1 0,0 0 0,0 0 0,0 0 1,0 0-1,0 1 0,0-1 0,0 0 0,0 0 0,0 0 1,0 0-1,0 1 0,0-1 0,0 0 0,0 0 0,0 0 0,0 0 1,0 1-1,0-1 0,0 0 0,1 0 0,-1 0 0,0 0 1,0 0-1,0 1 0,0-1 0,0 0 0,0 0 0,1 0 0,-1 0 1,0 0-1,0 0 0,0 0 0,0 0 0,0 0 0,1 0 0,-1 0 1,0 1-1,0-1 0,0 0 0,0 0 0,1 0 0,-1 0 1,0 0-1,0 0 0,0 0 0,1-1 0,-1 1 0,0 0 0,0 0 1,1 0-1,20 0 147,-16 0 198,-5-5-171,0 4-168,0 0 1,0 0 0,0 0-1,0 0 1,0 0 0,0 0-1,0 0 1,0 1 0,0-1-1,1 0 1,-1 0 0,0 0-1,0 0 1,1 1 0,-1-1-1,1 0 1,-1 0 0,1 0-1,-1 1 1,1-1 0,-1 0-1,1 1 1,0-1 0,-1 1-1,1-1 1,0 1 0,0-1-1,-1 1 1,1-1-1,1 0 1,12-8 69,-4-15-72,-1 9-8,-7 12 19,0 0 1,-1 1 0,1-1 0,0 0 0,-1-1-1,0 1 1,0 0 0,0 0 0,0 0 0,0-1-1,-1 1 1,1-6 0,-2-41 264,0 17-241,2 0 0,5-37 0,0 37-29,-3 22-3,-1-1-1,2-19 1,-5 24-1,1 0 1,-1 1 0,-1-1 0,1 0-1,-4-7 1,0-5 35,2 8-30,2-1 0,-1 0 0,2 0 1,-1 1-1,2-1 0,-1 0 0,2 0 0,0 1 1,0-1-1,1 1 0,0-1 0,1 1 1,0 0-1,7-12 0,-3 7 3,-4 10-16,-1 1-1,0-1 1,-1 0-1,1 0 0,-1 0 1,-1 0-1,1 0 0,-1 0 1,0-1-1,1-10 0,-2-8 75,0 19-123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33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 2224 7680,'0'-3'46,"-1"0"0,1 0 0,0-1 1,-1 1-1,0 0 0,0 0 0,0 0 1,0 0-1,0 0 0,-1 0 0,1 0 0,-1 1 1,0-1-1,0 0 0,0 1 0,0-1 1,-5-3-1,2 1 444,5-1-181,0 0 0,1 0 0,0 1-1,0-1 1,0 0 0,1 1 0,0 0 0,0-1-1,0 1 1,6-9 0,1 1-336,0 0 0,17-17 0,3-4 327,24-41 29,23-30 110,-27 48-209,77-97 154,-1 0 136,-87 112 124,51-76 0,34-67 774,-102 157-1374,1 1 0,1 1 0,1 1-1,45-36 1,-42 38-28,96-96 89,-5 6 24,46-10 17,-112 86-126,-33 23-14,0 1 1,1 1 0,25-11-1,2 5-31,25-10-24,57-48 49,-23 25 62,-58 30-39,121-62-2,-140 68-9,2 0 0,-1 2 0,2 1 0,0 2 0,0 1 0,1 2 0,36-4 0,85 0-28,-4-9 27,-11 10 0,36-16 6,0 0-8,-95 20-18,88 5 0,-60 3 22,-44 0 28,0 3-1,-1 2 1,0 3-1,108 33 1,-16 8 7,-7-10-32,-91-19 1,-1 3 1,-2 1 0,62 42-1,-58-34 3,-4-1 11,-23-14 7,48 21 0,39 1-43,-71-22 39,57 34 1,59 25 173,-161-77-208,207 89 368,-142-60-193,-41-19-134,30 17-1,-10 6 9,-24-17-29,13 9-3,-8-7 15,29 29-1,-46-39-18,1 1-1,0-2 1,21 14-1,1 1 2,-3 0 34,-12-8-4,0-2 0,1 0 0,20 10 0,0-3 11,13 4-52,-2 3 0,81 56 0,-110-66-37,-3-1 5,0-2 1,2 0-1,32 17 0,0-4 85,56 38 0,-89-53-16,-13-10-34,-1 1-1,1 0 0,-1 0 0,0 0 0,0 1 0,0 0 0,-1 0 0,1 0 0,-1 1 0,0-1 0,4 7 0,-2 3-19,2 0 48,-6-13-27,0 0 0,-1-1 0,1 1 1,-1-1-1,1 1 0,0-1 1,-1 0-1,1 0 0,0 1 0,-1-1 1,4-1-1,-2 1-4,0 1-1,0-1 0,0 0 1,0 1-1,0 0 1,0-1-1,-1 1 1,1 1-1,0-1 0,0 0 1,-1 1-1,1-1 1,0 1-1,-1 0 1,0-1-1,1 1 1,-1 0-1,3 5 0,-2-4 2,0 0-1,1 0 1,-1 0-1,0-1 0,1 1 1,0-1-1,-1 0 0,1 0 1,8 3-1,44 6-56,-43-7 58,0 2-1,-1 0 1,0 0 0,21 16 0,-22-14 12,0-1-1,1 0 1,21 9-1,-25-14-13,0 1 0,0 0 0,0 1 0,12 7-1,-5-2-32,-12-8 35,-1 0 1,1 0-1,0 0 0,-1 0 0,1-1 0,0 1 0,0-1 0,-1 0 0,6 0 0,-5 0-4,0 0-1,0 0 0,0 0 0,-1 0 1,1 1-1,0-1 0,0 1 0,4 2 1,20 17-39,-22-15-95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6.83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208.33887"/>
      <inkml:brushProperty name="anchorY" value="-2948.19312"/>
      <inkml:brushProperty name="scaleFactor" value="0.5"/>
    </inkml:brush>
  </inkml:definitions>
  <inkml:trace contextRef="#ctx0" brushRef="#br0">90 1 6336,'0'0'96,"-5"0"0,-1 0-75,0 0 59,1 6-21,1 6 42,2 12-48,1 17-133,-5 10 75,0 14 42,0 10 22,1 13 186,2 17-122,1 15-102,-5 2 182,0-10-176,1-13 15,1-13-116,1-17 212,2-14 6,1-17-181,0-9 138,2-10-47,-1-8 84,0-6 278,6-4-298,1-8-156,5-12-1599,21-33-4363,-20 31 6422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34.1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30 986 7520,'0'-2'77,"1"1"-1,-1-1 1,0 1 0,0-1 0,-1 0 0,1 1-1,0-1 1,-1 1 0,1-1 0,0 0 0,-1 1-1,0-1 1,1 1 0,-2-2 0,1 2 38,0 1-1,-1-1 1,1 0 0,0 1 0,0-1 0,-1 0-1,1 1 1,0 0 0,-1-1 0,1 1 0,-1 0 0,1 0-1,0 0 1,-1 0 0,1 0 0,-3 0 0,9-5 1719,-2 2-1722,0 1-1,0-1 1,0 1-1,0 0 0,1 0 1,-1 0-1,1 1 1,-1-1-1,1 1 0,-1 0 1,1 0-1,0 0 1,5-1-1,7 1 104,1 0 0,16 2-1,-3-1 57,-10 2-99,-1 0-1,0 2 1,0 0 0,0 1 0,-1 1-1,28 12 1,10 3 66,243 66 343,-293-85-546,1-1 0,-1 0-1,1 0 1,8-1 0,-12 0-6,0 0 1,-1 0 0,1 0-1,0 0 1,-1 1-1,1-1 1,0 1-1,-1 0 1,5 2-1,20 17 553,-27-19-565,0-1-1,0 0 1,1 1 0,-1-1 0,0 0 0,1 1 0,-1-1 0,0 0-1,1 1 1,-1-1 0,1 0 0,-1 0 0,0 0 0,1 1 0,-1-1-1,1 0 1,-1 0 0,1 0 0,-1 0 0,0 0 0,1 0 0,-1 0-1,1 0 1,0 0 0,75 0 159,-65 0-43,-6 0 65,16 0-33,-16 0 91,0-5-27,15-15 43,-10 4 64,7-20-173,-2-1-1,-1-1 0,11-51 0,-20 65-126,-1-1 1,-1 0-1,-1 0 0,-1 1 0,-1-1 1,-1 0-1,-6-29 0,-32-90 45,26 103-77,-43-161 76,46 160 41,3 17-25,1-1 1,1 0-1,1 0 1,0-49-1,3 73-146,1 0 0,0 0 0,0 0 0,0 0 0,0 0 1,0 0-1,1 0 0,-1 0 0,0 0 0,1 0 0,0 0 0,-1 1 0,3-5 0,-3 6-18,1 0-1,-1-1 0,1 1 1,-1 0-1,1 0 0,-1-1 1,1 1-1,-1 0 0,1 0 0,-1 0 1,1 0-1,-1-1 0,1 1 1,-1 0-1,1 0 0,-1 0 1,1 0-1,-1 0 0,1 1 0,0-1 1,-1 0-1,1 0 0,0 0 1,3 2-360,0 0 0,-1 0-1,1 0 1,-1 0 0,1 0 0,3 4 0,85 81-8244,-46-40 2934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38.5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31 712 7200,'-30'0'538,"30"-5"6,0-329 3318,0 312-3837,0 1-1,5-24 1,7 6 45,-10 33-21,1 0-1,-1 0 1,-1-1 0,1 1-1,-1 0 1,0 0-1,0-10 1,-1-113 740,0 82-581,0 36-128,0 17-330,0-4 54,0 0 0,0 1 1,0-1-1,0 0 1,1 0-1,-1 1 0,1-1 1,0 0-1,0 0 0,0 1 1,0-1-1,0 0 1,0 0-1,0 0 0,1-1 1,-1 1-1,1 0 1,-1 0-1,1-1 0,0 1 1,0-1-1,-1 1 0,1-1 1,0 0-1,0 0 1,1 0-1,3 2 0,2-1-1050,0-1-1,1 0 0,-1 0 0,15-1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39.3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60 587 7616,'-2'0'18,"-1"0"1,0 0 0,0 0-1,1 1 1,-1-1 0,0 1-1,1 0 1,-1-1 0,-3 2-1,-20 19 25,22-16-11,8-5 128,17 0 688,-20 0-813,-1 0-1,1 0 1,-1 0 0,0 0-1,1 0 1,-1 0 0,1 0-1,-1 0 1,1 0 0,-1 0-1,0 0 1,1-1 0,-1 1-1,1 0 1,-1 0 0,0 0-1,1-1 1,-1 1 0,0 0-1,1-1 1,-1 1 0,0 0-1,1 0 1,-1-1 0,1 0-1,13-15 196,-1 0 0,0-1-1,20-34 1,-15 21-98,157-231 604,-51 81 336,-122 176-1047,0 1 1,1-1-1,0 1 1,0 0-1,0 0 1,0 0-1,1 0 1,-1 0-1,1 1 1,5-4-1,-4 5-7,0 0 0,-1 0 0,1 0 0,0 0 0,0 1-1,-1 0 1,8 1 0,6-1 18,-12 0-36,0 0 1,-1 1 0,1 0 0,0 0-1,-1 1 1,1-1 0,-1 1 0,1 0 0,-1 1-1,0-1 1,10 7 0,-2 1-12,-1 0 1,20 21-1,-20-19 2,22 21-196,44 32 1,-41-36-517,39 40 0,100 106-3338,-110-108-255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0.4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30 710 8192,'0'0'576,"-29"0"-448,29-31 128,29 0 160,1-31 480,-30 1 192,32-1-608,-32-31-352,32 1-64,-2-32 0,-30 63-64,0-1-64,30 31-32,-30 62-3840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1.0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60 587 9664,'-16'-15'697,"12"12"-605,1 0 0,-1 0-1,1 0 1,0 0-1,0 0 1,0-1 0,1 1-1,-1-1 1,1 0-1,-1 0 1,1 0 0,1 0-1,-1 0 1,0 0-1,1 0 1,0-1 0,-1-6-1,2 11-97,0 0 1,0-1-1,0 1 0,0-1 0,0 1 0,1-1 1,-1 1-1,0-1 0,0 1 0,0 0 0,0-1 1,1 1-1,-1-1 0,0 1 0,0 0 0,1-1 1,-1 1-1,0 0 0,1-1 0,-1 1 0,0 0 1,1 0-1,-1-1 0,1 1 0,-1 0 0,0 0 1,1 0-1,-1-1 0,1 1 0,-1 0 0,1 0 1,-1 0-1,1 0 0,10-7 1,-1 1-1,0-2 1,-1 1 0,0-2 0,0 1-1,-1-1 1,12-15 0,47-81-4,-15 21 44,-47 78-32,0 0 0,0 0 0,0 0 0,1 1 0,0 0 0,0 0 0,0 1 0,12-7 0,13-9 13,13-14 7,-10 7 14,2 2-1,56-31 1,-77 50 54,-13 7-78,-1-1-1,1 0 1,0 0 0,0 1 0,-1-1 0,1 1 0,0-1 0,-1 1 0,1 0-1,-1-1 1,1 1 0,-1 0 0,1 0 0,-1 0 0,1 1 0,-1-1 0,0 0-1,0 0 1,0 1 0,2 2 0,2 4 11,0 0 1,-1 1-1,4 9 0,-6-14-18,8 21-156,0-1 0,2 0 0,1-1 0,1-1 0,1 0 0,1-1 0,27 29 0,85 67-2997,-110-98 1528,-1 1-1,27 40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2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32 651 8096,'-32'-31'1312,"32"0"-544,0 0-448,0-32-256,32-28 32,0-2-128,-32 1 352,-32 28 32,32 35-416,62-2-320,0-30-1440,29 28 864,-91 66-4032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2.7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62 679 9504,'-62'-62'1120,"92"-1"-1312,64-59 320,0-3-32,-3 32-96,-29 33 32,0-1 0,-1-1 0,-29 31 96,28 62-160,-28 31-32,30 30 0,-1-30 0,31-2 0,31 34-320,33 30-6816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3.8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62 495 8032,'0'0'256,"-32"0"608,2 0-864,30 29-96,30-29 128,2-60 576,0-2-128,-32-30-32,0-34-256,0 66-320,30-1-1888,0-1 1056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4.5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60 618 5792,'-29'-31'3104,"-1"-2"-2784,30 5 352,30-5-352,31-27-192,63-33 32,-1-30-32,-31-1-224,-60 63 64,0 30 192,-3 31-160,3 31 96,-2 61-128,32 1 0,-30 0-96,-2-3-704,-1 3-832,-29-60-3328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5.3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31 589 8416,'-30'-31'1344,"60"-32"-1280,2-28 32,-32-2-32,0-30-32,32 61-352,-3-2-864,33 3 864,-30 61-4640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28.15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0464.33984"/>
      <inkml:brushProperty name="anchorY" value="-3357.2251"/>
      <inkml:brushProperty name="scaleFactor" value="0.5"/>
    </inkml:brush>
  </inkml:definitions>
  <inkml:trace contextRef="#ctx0" brushRef="#br0">30 515 6208,'0'0'0,"-5"0"128,-2-6 0,0-6 634,2 0 193,1 0-950,2 4 134,7 14 405,12 20-91,14 21-138,10 17 474,15 7-405,13 3-90,3-7 287,-5-10-32,-8-14-319,-9-14-118,-8-7 90,-12-7-90,-10-7 358,-2-4-364,-7-3-26,2-1-181,-2-1 144,-4-7 15,-1 1-79,-3 0-43,4 7 123,6 2-155,-1 2 48,5 0 133,-3-1-42,-3-1-54,-3 0 22,-2-2 63,2 1 54,5-1-85,6-12 181,15-13-53,17-17-91,14-29-43,5-25 6,3-16-11,-8-11-38,-9 2-399,-2 11-635,-2 14 453,1 18-229,-42 63-330,27-25-1,-31 32 523,1 1 0,0 0 0,13-7 0,18 1-4224,-37 11 4986,1 1-1,0 1 0,0-1 1,0 1-1,0 0 0,0 1 1,6 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6.0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1 585 8992,'0'-87'773,"0"81"-782,0 0 1,0 1-1,0-1 1,1 0-1,0 1 1,0-1-1,1 1 0,-1-1 1,1 1-1,0-1 1,1 1-1,-1 0 1,1 0-1,0 0 1,1 0-1,-1 1 0,5-6 1,16-22-51,-18 23 65,-1 0 1,0 0 0,5-15-1,-8 17 9,0 1-1,0 0 0,1-1 0,0 1 0,0 0 0,0 0 0,1 1 1,-1-1-1,2 1 0,-1 0 0,0 0 0,11-9 0,10-10-11,8-10 1,1 1 0,2 2 0,62-41 0,-91 67-4,-1 1 4,0 1-1,-1-1 1,1 1 0,1 0-1,-1 0 1,0 1 0,1 0 0,-1 0-1,1 1 1,-1-1 0,1 1-1,8 0 1,-12 1 14,0 0-1,1 1 1,-1-1 0,0 1-1,0-1 1,0 1 0,0 0-1,0 0 1,0 0 0,-1 1-1,1-1 1,0 1 0,-1 0 0,1-1-1,0 1 1,-1 0 0,0 0-1,0 1 1,0-1 0,2 3-1,2 4 53,0 0 0,-1 0-1,-1 0 1,1 1 0,3 16-1,28 88 38,15 8-214,-9-2-405,3-33-1578,-43-84 1652,-1 0 0,0 0 0,1 0 1,-1 0-1,0 0 0,-1 1 0,1-1 0,-1 0 1,1 0-1,-1 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7.0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30 558 8256,'0'0'128,"0"-31"320,-30 31-160,60-32-288,0-28 0,-30-2 96,0 0 64,0-30 0,0-32-1024,32 30 512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47.5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62 556 8832,'-61'-64'1216,"154"3"-1088,31-61-160,-1-3-192,-31 96-32,-62-64 224,33 62 32,-33 1-32,32 30 32,-30 30 96,-2 94 160,-1 30-256,3-32-416,92 3-672,-62-63-4128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0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30 122 8800,'-29'-93'2080,"29"64"-1824,61 29-224,31 62 0,31 62 64,94 92 64,-1 31 0,-29-31-192,28-2 96,-30-27 512,0-2-256,-91 0-128,-3-92-224,-59-62-576,28-62-1696,-60-93-4768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1.5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2069 11776,'-32'-31'960,"-60"62"-704,92 28-576,62-88 1024,61-96 672,124-89-224,92-95-736,125-92-97,30 31 1,-124 92-224,-61 29 32,-156 127 64,-123 92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2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62 11168,'-32'-62'3712,"126"124"-3936,91 61 96,94 93 32,30 31 32,-33-31 192,-58-30-288,-65-65 128,2-57 0,-1-33 128,-61-31-224,-63 0 160,-92 0-480,-61 61-3136,91-61-3808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2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1884 11264,'-92'-62'2816,"154"0"-2848,91-61 672,64-124 1119,122-31-287,31-31-864,0 31-704,-31 31 192,-92 93-288,-60 62-928,-127 61-5855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3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11552,'62'-62'2656,"93"185"-2880,60-30 96,0 30 0,2 63 96,1-3 256,-3 64 480,-30 2-480,-62-95-288,-61-61 224,-32-32 224,-60-30-96,30 31-960,-30-31-2400,30-95-6112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4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2007 12064,'-62'-64'2240,"1"64"-1504,61-29 224,0-33 575,61-30-863,154-155-416,156-124 128,31 1-320,-31 92 160,-95 62-160,3 31-224,-126 121-4063,-89 35-3009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4.7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7392,'0'0'224,"0"-31"960,30 62 960,93 30-1888,33 63-256,59 28-32,0 4 160,64 61 800,29-32-320,-61 31-480,-62-33-96,-61-58 0,-62-32 64,-33-31-2624,-29-95-4928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30.18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2649.8457"/>
      <inkml:brushProperty name="anchorY" value="-3569.71216"/>
      <inkml:brushProperty name="scaleFactor" value="0.5"/>
    </inkml:brush>
  </inkml:definitions>
  <inkml:trace contextRef="#ctx0" brushRef="#br0">271 25 6176,'0'0'0,"-6"0"64,-1-6-38,1 0 86,-8-7 1520,14 31-2064,-5 24 918,-1 24-294,0 15-80,-4 21-43,1 18 80,-5 8 267,-5 8-224,-3-11 11,-4-20-75,4-23-139,5-19 145,-1-16-92,4-11 65,-2-12 58,3-9-165,3-8 16,3-4 64,3 2-138,9 6 154,0 5-48,8 5-96,-1 4 218,-1-2 268,-3 0-108,-3 2-164,-1 1 20,-9 1 17,-1-4-16,0-6 117,0-6-368,2-4 112,1-4-48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5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1605 11456,'-62'-62'1824,"0"32"-1824,30 30 608,96 0 896,121-155-992,92-123-224,93-94 223,-91 125 97,-2 33-512,0 60-128,-122 61-2143,-61 93-5377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6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10560,'0'-61'1984,"32"61"-2112,28 31 224,33 59-32,63 97 0,27 29-128,64 62-32,-30-62 32,-32-30 0,-62-65 0,-61-57 32,-30-3-608,-32-91-8384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6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1451 10240,'-32'-29'2208,"32"58"-2432,62-29 864,31 0 544,90-122 512,96-32-769,-32-31-831,30 0 64,2-33 0,-32 4 32,-30-2 0,-64 92-288,-59 91-1439,-35 33-5633,-27 0 1344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7.2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8960,'0'-31'3136,"30"62"-3200,63 31 160,31 92 352,61 62-352,32 31-64,60 0 96,-30 0-128,-32-62-32,-121-30 128,-33-94 64,1-32-416,0-29-4608,-62-59-640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8:57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2040 11168,'-60'-64'4000,"60"35"-3872,92-1 480,31-65-65,124-88 737,62-64-288,91-33-544,-30 4-352,1 58-32,1 4-1024,-65-2-4575,-58 62 63,-190 121 672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12:48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93 8896,'-61'-62'2624,"93"31"-12576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12:56.10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7146 7168,'0'0'480,"6"7"-411,0-1 454,13 6-342,5 6 587,11-1 96,9-4-267,20 4-111,18-4 138,11-3-214,11 3-164,8 4 4,13-3-132,10 5 212,3-4 6,5-3-32,-2-4 22,3-3-193,2-2 16,3-2-127,14-1 138,9-7-160,7-6 48,4-1 58,4-10-20,-6-4 271,-6-4-37,-6-7-197,-7-7 69,-9 0-144,-10-4 106,-2-4-74,-12-3 59,-4-2-54,-3-8 17,-1-7-81,-1-13 21,1-6-10,0-3-37,-5-8 85,1-6-176,5-5 91,3-4 527,-5 3-676,0 5 228,-6-7-186,0-8 256,0-8-117,-3-8-32,-11-6 165,-11-5-240,-10 5 186,-7-8-170,-7 0 160,-9-7-10,-2 0-145,-7 0 86,-5 1-33,-5 3 6,-3 8 38,-8 14 26,-14 1-6,-8 0-143,2-4 117,-3-10-80,-6-4 21,-8-3-117,-7 4 294,-11 8-204,-5 13 145,-9 6 0,-13 4-38,-11 2-58,-4 7 90,-8 0 6,1-2-38,-10-1-21,-10-3-32,-1-1 155,-2 4-123,1 11-32,7 13 48,3 11-59,2 3-21,-13 5 80,-8-2-64,-18 10-53,-12 2 239,-10 8-298,-5 2 283,-3 6-272,-1-1 229,-12 10-182,-6 4 54,1 9-53,3 15-102,4 12 401,5 18-236,3 9-100,10 6 186,8 7-144,7 8-144,5 10 266,5 5-90,1 3-42,-4-1 95,-7 6 192,1 6-426,0 4 250,9 4-234,8-3 282,9-4-47,7 0-166,5 8 96,2 9 112,9 3-224,7 1 298,6-1-239,-2-1 37,4 3 139,1-6-198,10-3 102,1-7 42,8-7-165,5-1 91,7-5 79,3-9-63,9-10-123,2-8 149,0-1-90,6 1 26,-2-2 33,5-9 100,-2-3-63,3-3-11,4-7 5,3-7-5,2-12-298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12:57.74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30.96387"/>
      <inkml:brushProperty name="anchorY" value="3701.78711"/>
      <inkml:brushProperty name="scaleFactor" value="0.5"/>
    </inkml:brush>
  </inkml:definitions>
  <inkml:trace contextRef="#ctx0" brushRef="#br0">252 1 6240,'0'0'3136,"-7"0"-3771,-6 6 1227,0 13-581,-5 6 95,-3 11 54,2 22 139,-2 20-107,-2 24 229,-3 26 609,4 34-502,0 36-518,4 12 44,5-20 154,5-28 144,3-37-70,3-35-68,7-32 63,2-20-64,0-17 91,-1-13-138,4-6-70,-1 2 16,6-2-54,-3 0 49,-2 0-54,-2 0 17,3-2 31,-2 1 27,-1 5-5,-2 0 191,-3 1 22,5-2-144,5-2 54,6-6-60,16-9 123,18-6-111,26-12-150,31-11 154,34-14 92,28-13-65,28-11-5,15-8-144,8-4 411,-9 3-54,-25 5-192,-34 13 1,-38 11-86,-38 12-64,-33 14-326,-23 11-287,-10 11-1099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15:01.75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64 20 7200,'0'0'0,"-6"0"352,-7 0-224,0 0-11,2 0 64,2 6 417,3 0 143,2 6 176,2 0 470,14 4 485,13-2-773,19-2-321,23-4-186,26-3-123,23-2 33,12 4 159,12 0-384,8 5 49,-2-1-102,3 4 10,1-1 140,-4 3-44,-6-3-90,-5-2-192,-5-4 86,-4 3-81,-14-3 16,-7-6 33,-8-4-49,-4-1-96,-2 0-10,-7 0-43,0 6 155,0 2-49,2 1 22,8 4-74,2 0 170,1-2-128,0-2 80,6-1-96,5-9 101,-1-7-32,4-7-26,-2 0 10,-4 3-154,2-3 229,3-2-149,-2 3 85,-9-3-96,-3 4 64,-4 4-59,-2 4 128,0 3-74,0 3-48,-5 1 53,-6 1-59,0 1 54,-4 0-17,8-1 6,9 1-37,-1-1 122,1-6-111,-6 0 36,0 0-47,6 1-27,2 1-32,2 1 80,5 2-27,1 0 11,5 1 0,-2 0 38,-2-6 26,-8 0-6,-10-1-68,-15 2 132,-6 1-191,1-4 133,4 0-43,13 2-26,0 1 48,-2 2-17,-4 1 6,-4 1 0,-4 0-74,3 1 170,-2 1-166,-1-7 92,4 0-65,-1 0 91,5 7-176,-2 2-21,-8 1 186,-9-1-64,-9 1 27,-14-2 75,-6-1-171,-9 0-1664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15:02.79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740.77344"/>
      <inkml:brushProperty name="anchorY" value="-834.82202"/>
      <inkml:brushProperty name="scaleFactor" value="0.5"/>
    </inkml:brush>
  </inkml:definitions>
  <inkml:trace contextRef="#ctx0" brushRef="#br0">0 18 8960,'7'-18'6981,"5"19"-6261,7 8-475,23 14-80,54 30-394,16 18 650,18 15 123,-1 8-240,-12 4 75,-13 1 16,-21-13-91,-12-14 26,-21-20-47,-17-12-251,-8-14-43,-4-5 33,-6-8 47,-5-6-90,-4-3 69,-3-3-59,-2 6-21,-1-1 43,-1-1 207,0 0-282,0-2 134,-12 5-81,-7 11-58,-12 13 127,-16 17 108,-15 15-140,-18 18 129,-16 10-75,-19 0 208,-2-5 165,7-12-186,11-14-150,25-11-69,23-16-74,20-11 42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19:31.04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725.56934"/>
      <inkml:brushProperty name="anchorY" value="-4280.87891"/>
      <inkml:brushProperty name="scaleFactor" value="0.5"/>
    </inkml:brush>
  </inkml:definitions>
  <inkml:trace contextRef="#ctx0" brushRef="#br0">0 147 6208,'0'0'0,"0"-18"1925,0 0 128,0 1-1141,6 2-496,-4 16-371,-1-1 0,0 0 0,-1-1 0,1 1 0,0 0 0,0 0 0,0 0 0,-1 0 0,1-1-1,0 1 1,0 0 0,0 0 0,0 1 0,-1-1 0,1 0 0,0 0 0,0 0 0,1 1 0,3 6 21,0-3 1,-1 0 0,0 1-1,1 0 1,2 5 0,35 64 221,14 32-192,12 23-6,4 10-20,1-4-6,-8-9 112,-3-16-32,-15-16 128,-8-26 117,-12-28 384,-26-38-764,0-1-1,0 0 0,0 0 1,0 0-1,0 0 0,0 0 1,0 0-1,0 0 1,0 0-1,1-1 0,-1 1 1,0 0-1,2 0 1,-2 1 2,-1-2 1,0 0-1,1 1 0,-1-1 1,0 0-1,0 0 1,1 0-1,-1 0 1,0 0-1,0 0 1,1 0-1,-1 0 1,0 0-1,0 0 1,1 0-1,-1 0 1,0 0-1,0 0 1,1 0-1,-1 0 1,0 0-1,0 0 1,1 0-1,-1 0 1,0 0-1,0 0 1,1 0-1,-1-1 1,0 1-1,0 0 1,0 0-1,1 0 1,-1 0-1,0-1 1,0 1-1,0 0 1,0 0-1,1-1 1,3-7-87,-4-2 1179,5-6-1142,5-4 76,24-22 47,42-33-101,41-39 21,25-34 107,2-16-218,-11-2 218,-24 19-368,-30 34-267,-28 35-831,-22 30-2113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4:38:23.20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7.8125"/>
      <inkml:brushProperty name="anchorY" value="-695.8454"/>
      <inkml:brushProperty name="scaleFactor" value="0.5"/>
    </inkml:brush>
  </inkml:definitions>
  <inkml:trace contextRef="#ctx0" brushRef="#br0">0 64 7360,'0'0'0,"0"-15"1664,0-6-1904,0 2-576,6 10 122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4:38:23.20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6011.1709"/>
      <inkml:brushProperty name="anchorY" value="-1352.07324"/>
      <inkml:brushProperty name="scaleFactor" value="0.5"/>
    </inkml:brush>
  </inkml:definitions>
  <inkml:trace contextRef="#ctx0" brushRef="#br0">23 180 7136,'0'0'64,"-6"-6"74,0 0-132,0 0 4,1 1-4,8 2 255,6 0 112,8 2-239,11 6 15,17 1-48,15 1-37,18 4 43,22-7 21,18-1 32,20-9 32,17-1-43,6 0-95,20 1 26,17 1 21,22 2 64,5-5 22,-8-5-38,-10 1 241,-9-5-70,-9-4-118,1 3 81,2-2-331,-7 3-21,-14 11 101,-22 4 138,-13 3 38,1 1 43,7-5-187,2 0-53,-3-1 42,-4 0 48,-12 1 22,1 1 261,-10 1-219,-7 0-143,-8 1 79,-12 6-117,1 1 101,4 5-31,-6-1-28,-13-1 49,-13-2-91,-12-3 27,-10-3 63,-13 0 54,-11-2-10,-3 0-28,-5-1-175,-3 1 122,-4 5 102,-1 1-182,-2 0 65,-3 6 986,2-17-1307,1-1 395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2T14:38:23.20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2264.00684"/>
      <inkml:brushProperty name="anchorY" value="-1965.38586"/>
      <inkml:brushProperty name="scaleFactor" value="0.5"/>
    </inkml:brush>
  </inkml:definitions>
  <inkml:trace contextRef="#ctx0" brushRef="#br0">376 86 7872,'0'0'64,"-12"-12"858,0-6-20,0 0-241,-3 1 678,1 5-166,3 4-1349,21 21 485,28 33-298,26 32 69,23 22-21,11 4-33,0 2 12,-14-14 143,-19-17 32,-9-16 1,-5-12-28,-13-10-63,-12-11 202,-10-10 198,-7-8-608,-6-4 234,-3 2-128,-2-1-21,6 5 43,0-1-128,1 5 186,5-1-170,5-3 165,0-2 138,-3-3-223,3-3 5,-3-1 32,-3-1-59,-2 0 17,-3 0-6,-2-1 112,-2 6-219,0 1 219,-1 0-144,1-1 43,-1 5 26,1-2-48,0 0-21,-12 3 80,-18 5-101,-24 16 69,-17 17-96,-18 20 64,-20 19-21,-9 8 5,0 5 74,-2-7-20,11-7-28,7-15 12,18-19-6,23-18-38,20-10 86,18-9-64,12-8 22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78 8896,'-53'-52'2624,"80"26"-12576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6013 7168,'0'0'480,"5"5"-411,0 0 454,11 6-342,5 4 587,8-2 96,9-1-267,17 2-111,15-3 138,8-2-214,10 1-164,8 4 4,10-1-132,10 2 212,1-2 6,5-3-32,-2-3 22,2-3-193,3-2 16,1-1-127,13-1 138,7-6-160,6-5 48,4 0 58,3-9-20,-5-4 271,-5-3-37,-5-6-197,-6-5 69,-8-1-144,-8-3 106,-2-3-74,-10-3 59,-4-2-54,-2-6 17,-2-7-81,1-10 21,-1-5-10,2-3-37,-6-6 85,2-6-176,4-4 91,2-3 527,-4 3-676,1 3 228,-7-5-186,1-7 256,1-7-117,-4-7-32,-9-4 165,-9-5-240,-9 4 186,-6-5-170,-6-2 160,-7-5-10,-2 0-145,-6 0 86,-4 1-33,-5 2 6,-2 7 38,-7 11 26,-12 2-6,-6-1-143,1-2 117,-2-9-80,-6-4 21,-6-2-117,-7 4 294,-9 5-204,-4 12 145,-7 5 0,-11 4-38,-11 1-58,-2 6 90,-8-1 6,2 0-38,-9-2-21,-7-2-32,-3-1 155,-1 3-123,1 10-32,6 11 48,3 9-59,0 2-21,-10 5 80,-6-2-64,-16 8-53,-11 2 239,-7 7-298,-5 1 283,-3 5-272,0 0 229,-11 8-182,-5 3 54,1 8-53,2 12-102,5 12 401,3 14-236,3 7-100,8 5 186,7 7-144,6 5-144,5 10 266,3 4-90,2 2-42,-4 0 95,-5 4 192,-1 5-426,1 4 250,8 3-234,6-2 282,8-4-47,6 1-166,4 6 96,3 7 112,6 3-224,7 1 298,4 0-239,0-3 37,2 5 139,2-7-198,7-1 102,2-7 42,6-6-165,5 0 91,6-4 79,2-9-63,8-7-123,1-8 149,1 0-90,4 1 26,0-2 33,3-7 100,-2-4-63,4-1-11,2-7 5,3-5-5,2-10-298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30.96387"/>
      <inkml:brushProperty name="anchorY" value="3701.78711"/>
      <inkml:brushProperty name="scaleFactor" value="0.5"/>
    </inkml:brush>
  </inkml:definitions>
  <inkml:trace contextRef="#ctx0" brushRef="#br0">214 1 6240,'0'0'3136,"-5"0"-3771,-6 5 1227,0 11-581,-5 5 95,-2 9 54,2 19 139,-2 17-107,-2 19 229,-2 23 609,4 28-502,-1 31-518,4 10 44,4-17 154,4-24 144,3-31-70,2-29-68,6-27 63,2-17-64,0-15 91,-1-10-138,4-5-70,-1 1 16,4-1-54,-2 0 49,-1-1-54,-3 0 17,4 0 31,-2-1 27,-2 6-5,-1-1 191,-2 0 22,4-1-144,4 0 54,5-8-60,14-5 123,15-7-111,22-9-150,27-9 154,28-13 92,25-10-65,23-9-5,12-7-144,8-4 411,-8 3-54,-21 4-192,-29 11 1,-32 10-86,-33 9-64,-27 12-326,-21 10-287,-8 8-1099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54 17 7200,'0'0'0,"-4"0"352,-8 0-224,1 0-11,2 0 64,1 4 417,3 2 143,2 4 176,1 0 470,12 4 485,11-3-773,17-1-321,19-3-186,22-2-123,20-3 33,10 4 159,10 0-384,6 4 49,0-1-102,2 4 10,1-2 140,-5 4-44,-3-3-90,-6-3-192,-3-2 86,-3 2-81,-13-1 16,-6-7 33,-6-2-49,-4-2-96,-2 0-10,-5 1-43,-1 5 155,1 1-49,1 0 22,7 5-74,1-1 170,2-1-128,0-2 80,4-1-96,5-7 101,-1-6-32,4-6-26,-3 0 10,-3 2-154,3-2 229,1-2-149,-1 2 85,-7-1-96,-4 2 64,-3 4-59,-1 3 128,0 3-74,0 2-48,-5 2 53,-5 0-59,0 0 54,-3 1-17,6 0 6,9-1-37,-2 0 122,2-5-111,-6 0 36,0 0-47,6 0-27,1 2-32,1 1 80,5 1-27,0 1 11,6 0 0,-3 0 38,-1-6 26,-8 1-6,-7-1-68,-13 2 132,-6 1-191,1-4 133,4 1-43,11 0-26,-1 2 48,0 1-17,-4 1 6,-4 2 0,-4-1-74,4 2 170,-2-1-166,-2-5 92,5 0-65,-2 0 91,5 6-176,-2 1-21,-7 1 186,-8 0-64,-7 0 27,-12-1 75,-5-1-171,-8 0-1664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4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740.77344"/>
      <inkml:brushProperty name="anchorY" value="-834.82202"/>
      <inkml:brushProperty name="scaleFactor" value="0.5"/>
    </inkml:brush>
  </inkml:definitions>
  <inkml:trace contextRef="#ctx0" brushRef="#br0">0 15 8960,'6'-15'6981,"4"16"-6261,6 6-475,20 13-80,46 24-394,13 16 650,15 12 123,0 8-240,-10 2 75,-12 1 16,-17-10-91,-11-13 26,-17-16-47,-15-10-251,-7-12-43,-3-5 33,-5-6 47,-4-5-90,-4-2 69,-3-3-59,-1 4-21,-1 0 43,-1-1 207,0 0-282,0-1 134,-10 4-81,-5 9-58,-12 11 127,-12 14 108,-14 13-140,-15 15 129,-14 9-75,-15-1 208,-3-4 165,7-10-186,9-12-150,21-9-69,19-13-74,18-10 42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78 8896,'-53'-52'2624,"80"26"-12576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6013 7168,'0'0'480,"5"5"-411,0 0 454,11 6-342,5 4 587,8-2 96,9-1-267,17 2-111,15-3 138,8-2-214,10 1-164,8 4 4,10-1-132,10 2 212,1-2 6,5-3-32,-2-3 22,2-3-193,3-2 16,1-1-127,13-1 138,7-6-160,6-5 48,4 0 58,3-9-20,-5-4 271,-5-3-37,-5-6-197,-6-5 69,-8-1-144,-8-3 106,-2-3-74,-10-3 59,-4-2-54,-2-6 17,-2-7-81,1-10 21,-1-5-10,2-3-37,-6-6 85,2-6-176,4-4 91,2-3 527,-4 3-676,1 3 228,-7-5-186,1-7 256,1-7-117,-4-7-32,-9-4 165,-9-5-240,-9 4 186,-6-5-170,-6-2 160,-7-5-10,-2 0-145,-6 0 86,-4 1-33,-5 2 6,-2 7 38,-7 11 26,-12 2-6,-6-1-143,1-2 117,-2-9-80,-6-4 21,-6-2-117,-7 4 294,-9 5-204,-4 12 145,-7 5 0,-11 4-38,-11 1-58,-2 6 90,-8-1 6,2 0-38,-9-2-21,-7-2-32,-3-1 155,-1 3-123,1 10-32,6 11 48,3 9-59,0 2-21,-10 5 80,-6-2-64,-16 8-53,-11 2 239,-7 7-298,-5 1 283,-3 5-272,0 0 229,-11 8-182,-5 3 54,1 8-53,2 12-102,5 12 401,3 14-236,3 7-100,8 5 186,7 7-144,6 5-144,5 10 266,3 4-90,2 2-42,-4 0 95,-5 4 192,-1 5-426,1 4 250,8 3-234,6-2 282,8-4-47,6 1-166,4 6 96,3 7 112,6 3-224,7 1 298,4 0-239,0-3 37,2 5 139,2-7-198,7-1 102,2-7 42,6-6-165,5 0 91,6-4 79,2-9-63,8-7-123,1-8 149,1 0-90,4 1 26,0-2 33,3-7 100,-2-4-63,4-1-11,2-7 5,3-5-5,2-10-298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2.46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6383.70996"/>
      <inkml:brushProperty name="anchorY" value="-5659.81543"/>
      <inkml:brushProperty name="scaleFactor" value="0.5"/>
    </inkml:brush>
  </inkml:definitions>
  <inkml:trace contextRef="#ctx0" brushRef="#br0">1623 0 5600,'0'0'0,"6"0"672,1 0-710,0 7 204,-2-1-177,-1 6 507,-2 6 1381,0-2-591,-8 10-1174,1-22-50,2 1-1,0-1 1,0 1 0,-8 6 0,-33 21-131,28-25 158,-1 0-1,-18 6 1,-54 14 546,-16-6-283,-17 0-363,-8-5 187,-9-5-90,-6 2 47,-5-2-160,9 9 49,11 4-172,24-1 230,17-5-37,27-5 16,15-11 5,12-3-747,32 0 535,1 0 1,0 0-1,0 1 0,0-1 0,0 0 1,0 0-1,0 0 0,0-1 0,-2 0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30.96387"/>
      <inkml:brushProperty name="anchorY" value="3701.78711"/>
      <inkml:brushProperty name="scaleFactor" value="0.5"/>
    </inkml:brush>
  </inkml:definitions>
  <inkml:trace contextRef="#ctx0" brushRef="#br0">214 1 6240,'0'0'3136,"-5"0"-3771,-6 5 1227,0 11-581,-5 5 95,-2 9 54,2 19 139,-2 17-107,-2 19 229,-2 23 609,4 28-502,-1 31-518,4 10 44,4-17 154,4-24 144,3-31-70,2-29-68,6-27 63,2-17-64,0-15 91,-1-10-138,4-5-70,-1 1 16,4-1-54,-2 0 49,-1-1-54,-3 0 17,4 0 31,-2-1 27,-2 6-5,-1-1 191,-2 0 22,4-1-144,4 0 54,5-8-60,14-5 123,15-7-111,22-9-150,27-9 154,28-13 92,25-10-65,23-9-5,12-7-144,8-4 411,-8 3-54,-21 4-192,-29 11 1,-32 10-86,-33 9-64,-27 12-326,-21 10-287,-8 8-1099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54 17 7200,'0'0'0,"-4"0"352,-8 0-224,1 0-11,2 0 64,1 4 417,3 2 143,2 4 176,1 0 470,12 4 485,11-3-773,17-1-321,19-3-186,22-2-123,20-3 33,10 4 159,10 0-384,6 4 49,0-1-102,2 4 10,1-2 140,-5 4-44,-3-3-90,-6-3-192,-3-2 86,-3 2-81,-13-1 16,-6-7 33,-6-2-49,-4-2-96,-2 0-10,-5 1-43,-1 5 155,1 1-49,1 0 22,7 5-74,1-1 170,2-1-128,0-2 80,4-1-96,5-7 101,-1-6-32,4-6-26,-3 0 10,-3 2-154,3-2 229,1-2-149,-1 2 85,-7-1-96,-4 2 64,-3 4-59,-1 3 128,0 3-74,0 2-48,-5 2 53,-5 0-59,0 0 54,-3 1-17,6 0 6,9-1-37,-2 0 122,2-5-111,-6 0 36,0 0-47,6 0-27,1 2-32,1 1 80,5 1-27,0 1 11,6 0 0,-3 0 38,-1-6 26,-8 1-6,-7-1-68,-13 2 132,-6 1-191,1-4 133,4 1-43,11 0-26,-1 2 48,0 1-17,-4 1 6,-4 2 0,-4-1-74,4 2 170,-2-1-166,-2-5 92,5 0-65,-2 0 91,5 6-176,-2 1-21,-7 1 186,-8 0-64,-7 0 27,-12-1 75,-5-1-171,-8 0-1664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740.77344"/>
      <inkml:brushProperty name="anchorY" value="-834.82202"/>
      <inkml:brushProperty name="scaleFactor" value="0.5"/>
    </inkml:brush>
  </inkml:definitions>
  <inkml:trace contextRef="#ctx0" brushRef="#br0">0 15 8960,'6'-15'6981,"4"16"-6261,6 6-475,20 13-80,46 24-394,13 16 650,15 12 123,0 8-240,-10 2 75,-12 1 16,-17-10-91,-11-13 26,-17-16-47,-15-10-251,-7-12-43,-3-5 33,-5-6 47,-4-5-90,-4-2 69,-3-3-59,-1 4-21,-1 0 43,-1-1 207,0 0-282,0-1 134,-10 4-81,-5 9-58,-12 11 127,-12 14 108,-14 13-140,-15 15 129,-14 9-75,-15-1 208,-3-4 165,7-10-186,9-12-150,21-9-69,19-13-74,18-10 42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78 8896,'-53'-52'2624,"80"26"-12576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6013 7168,'0'0'480,"5"5"-411,0 0 454,11 6-342,5 4 587,8-2 96,9-1-267,17 2-111,15-3 138,8-2-214,10 1-164,8 4 4,10-1-132,10 2 212,1-2 6,5-3-32,-2-3 22,2-3-193,3-2 16,1-1-127,13-1 138,7-6-160,6-5 48,4 0 58,3-9-20,-5-4 271,-5-3-37,-5-6-197,-6-5 69,-8-1-144,-8-3 106,-2-3-74,-10-3 59,-4-2-54,-2-6 17,-2-7-81,1-10 21,-1-5-10,2-3-37,-6-6 85,2-6-176,4-4 91,2-3 527,-4 3-676,1 3 228,-7-5-186,1-7 256,1-7-117,-4-7-32,-9-4 165,-9-5-240,-9 4 186,-6-5-170,-6-2 160,-7-5-10,-2 0-145,-6 0 86,-4 1-33,-5 2 6,-2 7 38,-7 11 26,-12 2-6,-6-1-143,1-2 117,-2-9-80,-6-4 21,-6-2-117,-7 4 294,-9 5-204,-4 12 145,-7 5 0,-11 4-38,-11 1-58,-2 6 90,-8-1 6,2 0-38,-9-2-21,-7-2-32,-3-1 155,-1 3-123,1 10-32,6 11 48,3 9-59,0 2-21,-10 5 80,-6-2-64,-16 8-53,-11 2 239,-7 7-298,-5 1 283,-3 5-272,0 0 229,-11 8-182,-5 3 54,1 8-53,2 12-102,5 12 401,3 14-236,3 7-100,8 5 186,7 7-144,6 5-144,5 10 266,3 4-90,2 2-42,-4 0 95,-5 4 192,-1 5-426,1 4 250,8 3-234,6-2 282,8-4-47,6 1-166,4 6 96,3 7 112,6 3-224,7 1 298,4 0-239,0-3 37,2 5 139,2-7-198,7-1 102,2-7 42,6-6-165,5 0 91,6-4 79,2-9-63,8-7-123,1-8 149,1 0-90,4 1 26,0-2 33,3-7 100,-2-4-63,4-1-11,2-7 5,3-5-5,2-10-298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30.96387"/>
      <inkml:brushProperty name="anchorY" value="3701.78711"/>
      <inkml:brushProperty name="scaleFactor" value="0.5"/>
    </inkml:brush>
  </inkml:definitions>
  <inkml:trace contextRef="#ctx0" brushRef="#br0">214 1 6240,'0'0'3136,"-5"0"-3771,-6 5 1227,0 11-581,-5 5 95,-2 9 54,2 19 139,-2 17-107,-2 19 229,-2 23 609,4 28-502,-1 31-518,4 10 44,4-17 154,4-24 144,3-31-70,2-29-68,6-27 63,2-17-64,0-15 91,-1-10-138,4-5-70,-1 1 16,4-1-54,-2 0 49,-1-1-54,-3 0 17,4 0 31,-2-1 27,-2 6-5,-1-1 191,-2 0 22,4-1-144,4 0 54,5-8-60,14-5 123,15-7-111,22-9-150,27-9 154,28-13 92,25-10-65,23-9-5,12-7-144,8-4 411,-8 3-54,-21 4-192,-29 11 1,-32 10-86,-33 9-64,-27 12-326,-21 10-287,-8 8-1099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39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54 17 7200,'0'0'0,"-4"0"352,-8 0-224,1 0-11,2 0 64,1 4 417,3 2 143,2 4 176,1 0 470,12 4 485,11-3-773,17-1-321,19-3-186,22-2-123,20-3 33,10 4 159,10 0-384,6 4 49,0-1-102,2 4 10,1-2 140,-5 4-44,-3-3-90,-6-3-192,-3-2 86,-3 2-81,-13-1 16,-6-7 33,-6-2-49,-4-2-96,-2 0-10,-5 1-43,-1 5 155,1 1-49,1 0 22,7 5-74,1-1 170,2-1-128,0-2 80,4-1-96,5-7 101,-1-6-32,4-6-26,-3 0 10,-3 2-154,3-2 229,1-2-149,-1 2 85,-7-1-96,-4 2 64,-3 4-59,-1 3 128,0 3-74,0 2-48,-5 2 53,-5 0-59,0 0 54,-3 1-17,6 0 6,9-1-37,-2 0 122,2-5-111,-6 0 36,0 0-47,6 0-27,1 2-32,1 1 80,5 1-27,0 1 11,6 0 0,-3 0 38,-1-6 26,-8 1-6,-7-1-68,-13 2 132,-6 1-191,1-4 133,4 1-43,11 0-26,-1 2 48,0 1-17,-4 1 6,-4 2 0,-4-1-74,4 2 170,-2-1-166,-2-5 92,5 0-65,-2 0 91,5 6-176,-2 1-21,-7 1 186,-8 0-64,-7 0 27,-12-1 75,-5-1-171,-8 0-1664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26.840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740.77344"/>
      <inkml:brushProperty name="anchorY" value="-834.82202"/>
      <inkml:brushProperty name="scaleFactor" value="0.5"/>
    </inkml:brush>
  </inkml:definitions>
  <inkml:trace contextRef="#ctx0" brushRef="#br0">0 15 8960,'6'-15'6981,"4"16"-6261,6 6-475,20 13-80,46 24-394,13 16 650,15 12 123,0 8-240,-10 2 75,-12 1 16,-17-10-91,-11-13 26,-17-16-47,-15-10-251,-7-12-43,-3-5 33,-5-6 47,-4-5-90,-4-2 69,-3-3-59,-1 4-21,-1 0 43,-1-1 207,0 0-282,0-1 134,-10 4-81,-5 9-58,-12 11 127,-12 14 108,-14 13-140,-15 15 129,-14 9-75,-15-1 208,-3-4 165,7-10-186,9-12-150,21-9-69,19-13-74,18-10 42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78 8896,'-53'-52'2624,"80"26"-12576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6013 7168,'0'0'480,"5"5"-411,0 0 454,11 6-342,5 4 587,8-2 96,9-1-267,17 2-111,15-3 138,8-2-214,10 1-164,8 4 4,10-1-132,10 2 212,1-2 6,5-3-32,-2-3 22,2-3-193,3-2 16,1-1-127,13-1 138,7-6-160,6-5 48,4 0 58,3-9-20,-5-4 271,-5-3-37,-5-6-197,-6-5 69,-8-1-144,-8-3 106,-2-3-74,-10-3 59,-4-2-54,-2-6 17,-2-7-81,1-10 21,-1-5-10,2-3-37,-6-6 85,2-6-176,4-4 91,2-3 527,-4 3-676,1 3 228,-7-5-186,1-7 256,1-7-117,-4-7-32,-9-4 165,-9-5-240,-9 4 186,-6-5-170,-6-2 160,-7-5-10,-2 0-145,-6 0 86,-4 1-33,-5 2 6,-2 7 38,-7 11 26,-12 2-6,-6-1-143,1-2 117,-2-9-80,-6-4 21,-6-2-117,-7 4 294,-9 5-204,-4 12 145,-7 5 0,-11 4-38,-11 1-58,-2 6 90,-8-1 6,2 0-38,-9-2-21,-7-2-32,-3-1 155,-1 3-123,1 10-32,6 11 48,3 9-59,0 2-21,-10 5 80,-6-2-64,-16 8-53,-11 2 239,-7 7-298,-5 1 283,-3 5-272,0 0 229,-11 8-182,-5 3 54,1 8-53,2 12-102,5 12 401,3 14-236,3 7-100,8 5 186,7 7-144,6 5-144,5 10 266,3 4-90,2 2-42,-4 0 95,-5 4 192,-1 5-426,1 4 250,8 3-234,6-2 282,8-4-47,6 1-166,4 6 96,3 7 112,6 3-224,7 1 298,4 0-239,0-3 37,2 5 139,2-7-198,7-1 102,2-7 42,6-6-165,5 0 91,6-4 79,2-9-63,8-7-123,1-8 149,1 0-90,4 1 26,0-2 33,3-7 100,-2-4-63,4-1-11,2-7 5,3-5-5,2-10-298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7T18:21:53.32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3892.36328"/>
      <inkml:brushProperty name="anchorY" value="-5149.73389"/>
      <inkml:brushProperty name="scaleFactor" value="0.5"/>
    </inkml:brush>
  </inkml:definitions>
  <inkml:trace contextRef="#ctx0" brushRef="#br0">870 1 5440,'0'0'1184,"-6"0"-523,-13 18-746,-12 14 255,-12 13-36,-9 2 836,-6 0-564,-16 9 554,-20 3-1078,-8 4 316,-4-6 276,6-6 1788,21-6-1756,23-12-559,20-5 122,35-24-70,-1-3 0,1 1 0,0 0-1,0 0 1,0 0 0,0 0 0,0 0-1,0 0 1,0 1 0,1-1 0,-1 0 0,0 4-1,0-1 2,1-2-1,0 1 0,0-1 1,1 1-1,-1 0 1,1-1-1,0 1 1,2 4-1,21 49 220,9 7 762,12 5-389,-29-50-397,26 26-1,22 12 313,-41-40-342,27 15 1,-30-22-132,40 15 1,33 5-158,3-9 70,3-8-496,-12-6-2182,-14-5-3584,-14-1 1910,-18-2 5115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6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30.96387"/>
      <inkml:brushProperty name="anchorY" value="3701.78711"/>
      <inkml:brushProperty name="scaleFactor" value="0.5"/>
    </inkml:brush>
  </inkml:definitions>
  <inkml:trace contextRef="#ctx0" brushRef="#br0">214 1 6240,'0'0'3136,"-5"0"-3771,-6 5 1227,0 11-581,-5 5 95,-2 9 54,2 19 139,-2 17-107,-2 19 229,-2 23 609,4 28-502,-1 31-518,4 10 44,4-17 154,4-24 144,3-31-70,2-29-68,6-27 63,2-17-64,0-15 91,-1-10-138,4-5-70,-1 1 16,4-1-54,-2 0 49,-1-1-54,-3 0 17,4 0 31,-2-1 27,-2 6-5,-1-1 191,-2 0 22,4-1-144,4 0 54,5-8-60,14-5 123,15-7-111,22-9-150,27-9 154,28-13 92,25-10-65,23-9-5,12-7-144,8-4 411,-8 3-54,-21 4-192,-29 11 1,-32 10-86,-33 9-64,-27 12-326,-21 10-287,-8 8-1099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54 17 7200,'0'0'0,"-4"0"352,-8 0-224,1 0-11,2 0 64,1 4 417,3 2 143,2 4 176,1 0 470,12 4 485,11-3-773,17-1-321,19-3-186,22-2-123,20-3 33,10 4 159,10 0-384,6 4 49,0-1-102,2 4 10,1-2 140,-5 4-44,-3-3-90,-6-3-192,-3-2 86,-3 2-81,-13-1 16,-6-7 33,-6-2-49,-4-2-96,-2 0-10,-5 1-43,-1 5 155,1 1-49,1 0 22,7 5-74,1-1 170,2-1-128,0-2 80,4-1-96,5-7 101,-1-6-32,4-6-26,-3 0 10,-3 2-154,3-2 229,1-2-149,-1 2 85,-7-1-96,-4 2 64,-3 4-59,-1 3 128,0 3-74,0 2-48,-5 2 53,-5 0-59,0 0 54,-3 1-17,6 0 6,9-1-37,-2 0 122,2-5-111,-6 0 36,0 0-47,6 0-27,1 2-32,1 1 80,5 1-27,0 1 11,6 0 0,-3 0 38,-1-6 26,-8 1-6,-7-1-68,-13 2 132,-6 1-191,1-4 133,4 1-43,11 0-26,-1 2 48,0 1-17,-4 1 6,-4 2 0,-4-1-74,4 2 170,-2-1-166,-2-5 92,5 0-65,-2 0 91,5 6-176,-2 1-21,-7 1 186,-8 0-64,-7 0 27,-12-1 75,-5-1-171,-8 0-1664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25:55.584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8740.77344"/>
      <inkml:brushProperty name="anchorY" value="-834.82202"/>
      <inkml:brushProperty name="scaleFactor" value="0.5"/>
    </inkml:brush>
  </inkml:definitions>
  <inkml:trace contextRef="#ctx0" brushRef="#br0">0 15 8960,'6'-15'6981,"4"16"-6261,6 6-475,20 13-80,46 24-394,13 16 650,15 12 123,0 8-240,-10 2 75,-12 1 16,-17-10-91,-11-13 26,-17-16-47,-15-10-251,-7-12-43,-3-5 33,-5-6 47,-4-5-90,-4-2 69,-3-3-59,-1 4-21,-1 0 43,-1-1 207,0 0-282,0-1 134,-10 4-81,-5 9-58,-12 11 127,-12 14 108,-14 13-140,-15 15 129,-14 9-75,-15-1 208,-3-4 165,7-10-186,9-12-150,21-9-69,19-13-74,18-10 42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30:47.944"/>
    </inkml:context>
    <inkml:brush xml:id="br0">
      <inkml:brushProperty name="width" value="0.2" units="cm"/>
      <inkml:brushProperty name="height" value="0.2" units="cm"/>
      <inkml:brushProperty name="color" value="#BB5B18"/>
      <inkml:brushProperty name="inkEffects" value="bronze"/>
      <inkml:brushProperty name="anchorX" value="-3683.56934"/>
      <inkml:brushProperty name="anchorY" value="10585.42773"/>
      <inkml:brushProperty name="scaleFactor" value="0.5"/>
    </inkml:brush>
  </inkml:definitions>
  <inkml:trace contextRef="#ctx0" brushRef="#br0">713 0 7264,'0'0'224,"0"7"-160,0 0 74,0-1 540,0 0 111,-13 4-554,-6 5 234,-13 5 395,-10 4 91,-14 4-630,-1 2 27,-3 1-75,-2 1 358,0 0 336,5-6-822,7-1 54,1-7 31,10 2-239,5-5-11,10-4 32,8-4-21,7-3 5,4-2 656,6-3-566,-5 0 246,-2 1-485,1 5 218,0 1-5,2 0-85,1 0 32,0-3 213,2 0-214,0-2 113,6 5-182,7 7 235,18 6-149,12 10 47,22 11 28,14 3-49,9 0-58,0-2 277,-4-3-198,-12-2 182,-6-9-160,-16-1-26,-10-8 154,-13-5-128,-10-6 5,-2-3 0,-5-3-117,-3-1 32,-4-1-16,-1-1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30:53.214"/>
    </inkml:context>
    <inkml:brush xml:id="br0">
      <inkml:brushProperty name="width" value="0.2" units="cm"/>
      <inkml:brushProperty name="height" value="0.2" units="cm"/>
      <inkml:brushProperty name="color" value="#BB5B18"/>
      <inkml:brushProperty name="inkEffects" value="bronze"/>
      <inkml:brushProperty name="anchorX" value="-4622.25488"/>
      <inkml:brushProperty name="anchorY" value="8986.45215"/>
      <inkml:brushProperty name="scaleFactor" value="0.5"/>
    </inkml:brush>
  </inkml:definitions>
  <inkml:trace contextRef="#ctx0" brushRef="#br0">5654 16055 7424,'0'0'32,"0"6"37,0 0 0,-6-7 59,0-1-48,-1-1-90,-2-1 1258,0 2 245,1 2-912,-8-1 1403,8 1-1290,0 0-518,2 0-64,1 1-86,0-1 428,10 0-433,7 0 560,13 0-421,12-7-53,10 0 53,13 1-261,12 0 255,10 2-196,6 1 244,-3 2-292,-3 0 52,-6 1 166,1 1-58,2-1 100,4-6 17,3 1-262,2-1 193,3 1 4,2-4-79,0-6 31,0 0-159,6-3 192,1-4 10,-1 3-298,-1-2 357,-1-8-118,-2-3-148,5-8 127,6 0-48,-1-1 11,-1-3 75,-3 8-22,4-4-26,3-4-64,5 1 501,4-10-523,-3-4 64,2-4 17,1-2-65,-3-1 54,0 0 21,-5 1-43,2 0 54,-3 0-54,2-6 91,2 0-101,-2 1 69,2 2-96,-4-6 64,-3-4 16,-5-6-43,-2-4 16,-3-4-42,-2-1 10,6-8 33,12-7-12,0-7 118,4-11-144,4-4-138,8-7 223,-4-1-80,-6 1 27,-7-3 187,6-4-315,2-4 139,2 2-11,2-1-80,1-2 64,0-3 53,2-7-16,-7-8-63,-7-7 58,-12-1 16,-5-3-80,-5-2 26,-7-9 102,-12 3-256,-6 6 267,-4 6-198,-2 13 22,5-1 106,8-3-74,1 1 101,6 1-64,-8-5-16,-3-4 80,-9 1-176,-8 2 165,-14 3 22,-12 4 330,-10-4-495,-7 2 127,-5 1 27,-3-4-176,-1 1 203,5-5-65,1 2-164,7-3 202,6 1-32,-1 4-27,-2 3 128,-10 3 1,-10-4-33,-15 1 203,-14 2 16,-12 13-181,-13-4-11,-7 1-43,-2 5-112,6 0 177,1 4-172,8 5-95,1-2 26,0 4 203,-2 2 48,-2 3 262,-2 8-321,-7 9 38,-2 13-203,0 6 154,1 4-20,1 8 116,1 6-138,-4 5 11,-6-2 106,1-4-186,1 2 133,2 2-80,10 2 21,2-2-42,2 1 85,-6 1-64,-2-3-53,-6-5 239,-6-4-186,-6-11 176,-5-3-48,-3-8-170,-8-7 127,-7-11-122,-6-4 218,0-9-64,3 5-47,-2 2 58,-2 2-96,-2 7 26,-10 8-122,-15 7 32,-13 6-53,-7 9 272,-4 9-230,1 1 155,13 11-43,10 5-101,7 3 107,6 1-150,-9-6 155,2 0-122,0 5 74,2 1 16,2 0-155,3 0 235,-4 0-112,1-1-75,-6 0 102,-11-1-75,1 5 133,3 1 187,-2 5-421,5 6 213,-8 5-75,-3 4-63,-2 2 244,-14 8-372,-7 7 191,-7 7 48,-3 6-58,3 8 64,6 10-129,0 1 188,-1-2-172,-1 5 204,-9 3-209,-2 9-160,4 4 267,7 2-58,0-6-92,1 0 337,-2-2-214,-2 13 1,4 7-33,12 1 150,4 4-273,-7 4 273,-4 8-422,-12 8 347,-4 15-149,-3 11-592,-1 5 1109,13 1-582,9 5-63,12 16 528,12 11-401,16-3 60,19-7-49,4-3 150,8 4-161,-3 0-58,2 6 166,8-1-134,1 6-32,8-1 160,-1 9-91,1-2-154,3-8 234,10-12-117,5-5 149,9-2-149,9 0 86,6-11 47,5-6-16,3-4-101,2-4 107,-6 0-112,7-2 106,-1 1 6,7 0-150,1 7 235,5-6-187,6-6 59,3-1-16,4-6 0,3 1 38,7-5-12,1 3-31,0-3 10,-1-4 70,-2 4-96,5 3 69,-1 5-59,0-3 54,-3-9-54,-1 1 91,4-9-64,0-3-16,-1-8 43,4-7 58,-1-5-90,-2-11 69,-2-3-96,-2-8 64,-2 0-320,-1 2-171,-1 2-304,0 9-53,0 2 22,-1-4 458,1-6 202,0-8 161,0-5-566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30:54.700"/>
    </inkml:context>
    <inkml:brush xml:id="br0">
      <inkml:brushProperty name="width" value="0.2" units="cm"/>
      <inkml:brushProperty name="height" value="0.2" units="cm"/>
      <inkml:brushProperty name="color" value="#BB5B18"/>
      <inkml:brushProperty name="inkEffects" value="bronze"/>
      <inkml:brushProperty name="anchorX" value="1714.28833"/>
      <inkml:brushProperty name="anchorY" value="19805.29688"/>
      <inkml:brushProperty name="scaleFactor" value="0.5"/>
    </inkml:brush>
  </inkml:definitions>
  <inkml:trace contextRef="#ctx0" brushRef="#br0">20 700 8928,'0'0'0,"-5"-11"1568,-3-4-2315,2 2 886,7 9-134,8 3 107,7 9 1376,7 7-336,4 1-784,10 10 133,7 3 278,7 4-278,12 7-15,9 5-214,9 1 10,0 5 353,-2 8-38,-11-2-341,-4 2-32,-10-5 27,-7-13-70,-13-11-21,-12-6-32,-3-2-69,0 1 53,1-5 53,-3 1-53,-3-3-16,1-4-107,3-5 177,10-2-134,3-3 42,-3-2 140,-6 0-268,-6-1 385,-1-6-155,3-6-21,-4-7-59,4-4-102,9-22 22,21-28 59,22-39 202,21-29-127,2-10-134,5-3 80,1-1-112,-2 6 26,-7 19 65,-20 32-134,-19 31 81,-20 27-28,-14 20-330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53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54 551 7328,'0'0'346,"-5"0"-250,2 0-58,-1 1 0,1-1 0,-1 1 0,1 0 0,0 0 0,0 0 0,-1 1-1,1-1 1,0 1 0,0-1 0,0 1 0,-3 3 0,2-2 879,21-19-7,-1 6-552,-14 9-354,8-4 54,1 0-1,-1-1 0,0 0 0,-1-1 1,0 0-1,17-16 0,0-3 59,71-66 131,-40 51-182,74-40 1,-24 16 32,-54 27-48,-36 25-35,0 0 1,30-14-1,-22 14 36,0 2-1,1 0 1,46-11 0,0 12 34,-38 3-64,-19 2-25,1 2-1,-1 0 0,1 1 1,0 0-1,0 1 0,0 1 1,20 3-1,0 5-11,1 3 0,-1 1 0,-1 1 0,62 34 0,27 10-5,-103-48 23,-1 0 0,0 2 1,34 23-1,-34-21 2,-1-1 1,1 0-1,33 12 0,-36-17-1,0-1-2,31 17 1,-3 10 1,-38-26 1,0-1-1,1-1 1,0 1 0,0-1 0,0 0 0,1-1-1,-1 0 1,12 4 0,37 2 55,-22 10-1,-3-9-26,4 9-26,15-9-1,-23 5 10,-15-7-9,6 2-14,1-2-1,-1 0 1,2-1-1,40 10 1,-45-14 13,0 0 0,27 11 0,-21-6-4,-18-7 0,0-1 1,1 0-1,-1-1 1,0 1-1,0-1 1,7 0-1,-9 0 4,1 0-1,0 0 0,0 0 0,0 1 1,-1-1-1,1 1 0,0 0 0,0-1 1,3 3-1,-1 0-3,0 1 0,0-1 0,-1 1 0,8 8 0,-8-8-6,1 1 0,-1-1-1,1 0 1,8 4 0,17 3-70,-14-2-163,8 3-370,-1-8-3351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5:55:54.3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16 916 8864,'-5'0'1120,"-5"-1"-827,17 1-207,38 6-60,-10 3-9,67 26 0,44 29 130,-68-30-51,-24-12-58,-33-14-3,1 0 1,36 22-1,-54-26 21,1-1 0,0 1 0,1-1-1,-1-1 1,0 1 0,1-1-1,0 0 1,-1 0 0,1 0 0,0-1-1,0 0 1,0 0 0,0 0 0,0-1-1,0 0 1,10-1 0,11 0 458,-6 1-210,-21 0-299,0 1 1,0-1 0,1 0-1,-1 0 1,0 0 0,0 0 0,0 0-1,0 0 1,1 0 0,-1 0-1,0 0 1,0 0 0,0 0 0,0 0-1,1 0 1,-1 0 0,0 0-1,0 0 1,0 0 0,0 0-1,0 0 1,1 0 0,-1-1 0,0 1-1,0 0 1,0 0 0,0 0-1,0 0 1,1 0 0,-1 0 0,0 0-1,0 0 1,0-1 0,0 1-1,0 0 1,0 0 0,0 0 0,0 0-1,0 0 1,1-1 0,-1 1-1,0 0 1,0 0 0,0 0-1,0 0 1,0-1 0,0 1 0,0 0-1,0 0 1,0 0 0,0 0-1,0-1 1,0 1 0,0 0 0,0 0-1,-1 0 1,1-18 334,-1 10-277,0 0 0,1-1 0,1 1 0,-1 0-1,1 0 1,1-1 0,2-8 0,1 4-22,-1 3-3,-1 0 0,1 0-1,1-13 1,-2-7 138,0-58 0,1-40 362,19-32 73,-10 84-231,6-141 0,-19 178-364,-5-40 0,-7 26-7,10 46-28,-1-1 1,1 0-1,1 0 0,-1 0 0,1 0 0,1 0 1,0 0-1,0-1 0,0 1 0,3-13 1,-3 19-29,0 1 1,1 0-1,-1 0 0,0 0 1,0 0-1,1 0 1,-1 0-1,1 0 1,-1 0-1,1 0 1,-1 0-1,1 0 1,0 0-1,-1 0 1,1 0-1,0 0 1,0 0-1,0 1 1,0-1-1,0 0 1,0 1-1,0-1 1,0 1-1,0-1 1,0 1-1,0-1 1,0 1-1,0 0 1,0-1-1,0 1 1,2 0-1,0 0-271,-1 1 1,1 0-1,-1 0 0,1 0 0,-1 1 0,0-1 0,1 1 0,-1-1 0,0 1 0,0 0 0,0-1 0,2 3 0,28 27-7084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06.4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2006 592 7072,'-5'0'528,"4"0"-466,0 0 1,0 0 0,0 0-1,0 0 1,0-1 0,-1 1-1,1 0 1,0-1 0,0 1-1,0-1 1,0 1 0,0-1-1,0 0 1,1 1 0,-1-1-1,0 0 1,0 1 0,0-1-1,0 0 1,1 0 0,-1 0-1,0 0 1,1 0 0,-1 0-1,1 0 1,-1-2 0,0 1 10,0-1 0,1 1 1,0-1-1,-1 1 0,1-1 1,0 1-1,0-1 0,1 1 1,-1-1-1,0 1 0,1-1 1,-1 1-1,1 0 0,0-1 1,0 1-1,1-3 0,8-10 266,-9 12-229,1 0 0,0 0 0,0 0 0,-1 0 0,1 0 0,-1 0 0,0-1 0,0 1 0,0 0 1,-1 0-1,1-1 0,-1 1 0,0-1 0,0-3 0,0-1 100,0 1 0,0-1 0,-1 0 0,-3-12 0,-16-21 436,15 16-460,4 21-171,1-1-1,-1 1 1,-1 0 0,1-1-1,0 1 1,-1 0 0,0-1-1,0 1 1,0 0 0,-1 1-1,1-1 1,-1 0 0,0 1 0,0-1-1,-4-3 1,-46-44 97,47 44-84,-1 1-1,0 0 1,0 0 0,0 1-1,-1 0 1,0 0 0,0 1-1,0 0 1,-1 1 0,-13-5-1,-4-1 85,-128-52 357,87 34-309,1 17-32,-21-10 6,70 19-50,-31 0 1,34 1-11,0 0-1,0-1 1,-1 0 0,-18-5 0,-34-16 283,39 19-276,1 0-1,-53 3 0,34 1-70,-31-3 60,34 0-24,-1 2 0,-70 9 0,72 1-37,0 2 0,-54 23 0,73-25-11,0 2 0,0 0 0,2 1 1,-1 1-1,-19 18 0,-15 20 31,47-42-29,0-1-1,-1 1 1,0-2-1,0 0 1,-15 9 0,19-14-5,1-1 1,-1 0 0,0-1-1,0 1 1,-6 0 0,-9 2-2,2 3 21,0 2 1,0 0-1,1 2 0,0 0 1,-17 14-1,13-10-27,-8 11-36,25-21-16,5-10-528,0-10-225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4T16:06:07.3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339 0 8256,'0'3'21,"0"1"0,0-1 0,-1 0 1,1 0-1,-1 0 0,0 0 0,0 0 1,0 0-1,0 0 0,-1 0 0,1 0 0,-5 5 1,-9 19 224,9-9-65,0 1-1,1 0 1,1 0-1,1 1 1,-2 33-1,-1 4-57,2-34-50,0 0 0,-2-1 0,-14 36 0,-34 62 535,-3 5-47,16-6-193,-5-27 149,36-48-75,5-21-164,-7 9 124,10-26-290,-1 0 1,1 0-1,0 0 1,0 1-1,1-1 1,-1 12 0,2-17-105,-1-1 0,1 0 1,0 0-1,0 0 0,0 0 1,0 0-1,0 1 0,0-1 1,0 0-1,0 0 0,0 0 0,0 1 1,0-1-1,0 0 0,0 0 1,0 0-1,0 0 0,0 1 1,0-1-1,0 0 0,0 0 1,1 0-1,-1 0 0,0 0 1,0 1-1,0-1 0,0 0 1,0 0-1,0 0 0,0 0 1,1 0-1,-1 1 0,0-1 1,0 0-1,0 0 0,0 0 1,0 0-1,1 0 0,-1 0 1,0 0-1,0 0 0,0 0 1,0 0-1,1 0 0,-1 0 1,0 0-1,0 0 0,0 0 1,0 0-1,1 0 0,-1 0 1,0 0-1,0 0 0,0 0 1,0 0-1,1 0 0,37 0 633,127-4 266,-139 2-885,0-2 0,0 0 1,0-2-1,32-12 0,-15 0 53,-1-3 0,41-27-1,16-7 459,-99 55-529,0 0 0,1 0 0,-1 0 1,1 0-1,-1 0 0,1-1 0,-1 1 0,0 0 0,1 0 0,-1 0 0,1 0 1,-1-1-1,0 1 0,1 0 0,-1 0 0,0-1 0,1 1 0,-1 0 0,0-1 0,1 1 1,-1 0-1,0-1 0,0 1 0,1 0 0,-1-1 0,0 1 0,0-1 0,0 1 0,0 0 1,1-1-1,-1 1 0,0-1 0,0 1 0,0-1 0,0 0-14,0 0 0,0 1 1,-1-1-1,1 1 0,0-1 0,0 1 0,0-1 0,1 1 0,-1-1 0,0 1 1,0-1-1,0 1 0,0-1 0,0 1 0,1-1 0,-1 1 0,0-1 1,0 1-1,1-1 0,-1 1 0,0 0 0,1-1 0,-1 1 0,0-1 0,1 1 1,-1 0-1,1-1 0,-1 1 0,1 0 0,-1 0 0,1-1 0,-1 1 1,1 0-1,-1 0 0,1 0 0,-1 0 0,1-1 0,-1 1 0,1 0 0,-1 0 1,1 0-1,-1 0 0,1 0 0,28 10-1014,-14-4-8,-11-5 172,0 0 1,1 0-1,-1 0 1,1-1 0,-1 1-1,6-1 1,20 0-5125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DE005-D524-4A10-9AE8-15244E804271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1D848-6D32-43A3-9362-511C701BF62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23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4e73c205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4e73c205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156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69553598-C87F-2037-75F5-CA2D3866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89651267-1F00-3205-0170-BDBC0E62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3742EAC2-D4AC-F1F8-CBC7-D866A9786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09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14E5B1F0-CEF7-EE45-E8B4-33AA0E5B0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D072E3E4-A277-C1A4-D318-4A9476E103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EDEC41CD-AE81-F3FD-1331-3D0AF9F50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408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4FF4E8F8-51F9-125E-1312-E6119F32D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6CA6DE0B-1C05-F5DF-83F4-E6CA1D8C1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1ECE5154-4B24-8EC9-7EFD-3462B82C5A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39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D91D0C5F-5F03-F814-7960-48ABD687E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F847FFE7-4788-BF93-1CBA-4A5E7D810A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512863DE-66C1-705B-5FDA-BB53778FC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74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55CE9F31-7094-8C63-8843-B7D04AB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3A39A14D-611D-24DE-A393-D441B4DEE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266D2ABB-939E-CDCC-BE53-578B62B8E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202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7003B04C-9239-9A84-3078-121CE8D7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7036CCFB-755C-1026-D41A-561B800ED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B8FBE87F-277A-EB7F-2448-D573B83765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907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E080E298-9C5E-5589-9A0C-BEAA11D64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4F13CEF2-6A28-BCAE-FC59-21026F15BE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F377DAFF-2379-4FC6-D2F7-5E122953B4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The </a:t>
            </a:r>
            <a:r>
              <a:rPr lang="pt-BR" dirty="0" err="1"/>
              <a:t>growth</a:t>
            </a:r>
            <a:r>
              <a:rPr lang="pt-BR" dirty="0"/>
              <a:t>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a pop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given</a:t>
            </a:r>
            <a:r>
              <a:rPr lang="pt-BR" dirty="0"/>
              <a:t> </a:t>
            </a:r>
            <a:r>
              <a:rPr lang="pt-BR" dirty="0" err="1"/>
              <a:t>by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fast a </a:t>
            </a:r>
            <a:r>
              <a:rPr lang="pt-BR" dirty="0" err="1"/>
              <a:t>population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growth</a:t>
            </a:r>
            <a:r>
              <a:rPr lang="pt-BR" dirty="0"/>
              <a:t> </a:t>
            </a:r>
            <a:r>
              <a:rPr lang="pt-BR" dirty="0" err="1"/>
              <a:t>intrinsically</a:t>
            </a:r>
            <a:r>
              <a:rPr lang="pt-BR" dirty="0"/>
              <a:t> 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The </a:t>
            </a: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individuals</a:t>
            </a:r>
            <a:r>
              <a:rPr lang="pt-BR" dirty="0"/>
              <a:t> in a </a:t>
            </a:r>
            <a:r>
              <a:rPr lang="pt-BR" dirty="0" err="1"/>
              <a:t>given</a:t>
            </a:r>
            <a:r>
              <a:rPr lang="pt-BR" dirty="0"/>
              <a:t> time (N);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</a:t>
            </a:r>
            <a:r>
              <a:rPr lang="pt-BR" dirty="0" err="1"/>
              <a:t>ratio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individuals</a:t>
            </a:r>
            <a:r>
              <a:rPr lang="pt-BR" dirty="0"/>
              <a:t> are </a:t>
            </a:r>
            <a:r>
              <a:rPr lang="pt-BR" dirty="0" err="1"/>
              <a:t>there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can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accommodated</a:t>
            </a:r>
            <a:r>
              <a:rPr lang="pt-BR" dirty="0"/>
              <a:t> (k-n/k).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411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DA77067-D4DC-0750-0CB4-4527D5B24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F6112321-55B7-7170-210B-1DF8A732DC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8BE47D1D-AE34-37B7-5FCC-D5E1881BE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673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BAEC43A-94F9-80A0-F785-55A8B58AA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63AF3800-B29A-A1DE-82BA-95FEDB6DC7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98FC05D5-6F69-E2B8-B13D-1E8A8FCA3B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074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50C884B7-D0C2-E3E2-35AD-03206A1D4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4F6D0611-5E0F-D0B6-26A1-BE34F7AC5F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109383A0-A677-BAE2-2F66-CEE6AE3BA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57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69553598-C87F-2037-75F5-CA2D3866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89651267-1F00-3205-0170-BDBC0E623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3742EAC2-D4AC-F1F8-CBC7-D866A9786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09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9D70D24-D176-DE67-C7DF-0245F6A3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A42D1BC0-89A6-99A8-05B2-AF89CD8125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B6706F00-3E52-F88B-9A54-16EAFDC2CF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Carrying </a:t>
            </a:r>
            <a:r>
              <a:rPr lang="pt-BR" dirty="0" err="1"/>
              <a:t>capacity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Community,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population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.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carrying </a:t>
            </a:r>
            <a:r>
              <a:rPr lang="pt-BR" dirty="0" err="1"/>
              <a:t>capacity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for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species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still 10. </a:t>
            </a:r>
            <a:r>
              <a:rPr lang="pt-BR" dirty="0" err="1"/>
              <a:t>However</a:t>
            </a:r>
            <a:r>
              <a:rPr lang="pt-BR" dirty="0"/>
              <a:t>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reached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intra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interspecific</a:t>
            </a:r>
            <a:r>
              <a:rPr lang="pt-BR" dirty="0"/>
              <a:t> </a:t>
            </a:r>
            <a:r>
              <a:rPr lang="pt-BR" dirty="0" err="1"/>
              <a:t>competition</a:t>
            </a:r>
            <a:r>
              <a:rPr lang="pt-B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4379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DC0A77B-88B4-791B-7F06-9C62E9022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30DF62AC-FFDE-A2A6-FADD-B00C099822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0D83DC55-BDC2-E96B-B5CE-879F70BEDA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Carrying </a:t>
            </a:r>
            <a:r>
              <a:rPr lang="pt-BR" dirty="0" err="1"/>
              <a:t>capacity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Community,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defined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population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. </a:t>
            </a:r>
            <a:r>
              <a:rPr lang="pt-BR" dirty="0" err="1"/>
              <a:t>So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carrying </a:t>
            </a:r>
            <a:r>
              <a:rPr lang="pt-BR" dirty="0" err="1"/>
              <a:t>capacity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 for </a:t>
            </a:r>
            <a:r>
              <a:rPr lang="pt-BR" dirty="0" err="1"/>
              <a:t>each</a:t>
            </a:r>
            <a:r>
              <a:rPr lang="pt-BR" dirty="0"/>
              <a:t> </a:t>
            </a:r>
            <a:r>
              <a:rPr lang="pt-BR" dirty="0" err="1"/>
              <a:t>species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still 10. </a:t>
            </a:r>
            <a:r>
              <a:rPr lang="pt-BR" dirty="0" err="1"/>
              <a:t>However</a:t>
            </a:r>
            <a:r>
              <a:rPr lang="pt-BR" dirty="0"/>
              <a:t> it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being</a:t>
            </a:r>
            <a:r>
              <a:rPr lang="pt-BR" dirty="0"/>
              <a:t> </a:t>
            </a:r>
            <a:r>
              <a:rPr lang="pt-BR" dirty="0" err="1"/>
              <a:t>reached</a:t>
            </a:r>
            <a:r>
              <a:rPr lang="pt-BR" dirty="0"/>
              <a:t> </a:t>
            </a:r>
            <a:r>
              <a:rPr lang="pt-BR" dirty="0" err="1"/>
              <a:t>because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effect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intra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interspecific</a:t>
            </a:r>
            <a:r>
              <a:rPr lang="pt-BR" dirty="0"/>
              <a:t> </a:t>
            </a:r>
            <a:r>
              <a:rPr lang="pt-BR" dirty="0" err="1"/>
              <a:t>competition</a:t>
            </a:r>
            <a:r>
              <a:rPr lang="pt-BR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711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692FFAA-11C5-5D5D-0E2A-12EE8844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A85B64D9-1027-77F7-62A6-A19A637A41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7D54DF96-DD41-63DA-CF28-D2C6C8EFA9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E26BD8B0-7815-4725-9AC7-0F4745D4F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52618561-1C1E-6055-7DD3-1822B7D244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EE5646D8-3EC4-F264-C5CA-632305800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69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8B3B437E-98F5-D93F-8CB8-B5F8C9C39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BD4312B3-C1E9-6565-8C59-6247B31744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59EF6150-C994-4D34-102F-560E77E9A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810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2712B299-C2C1-29C4-0B2E-DECD4E0FE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68E72B61-FEA0-B922-F439-87E5A75BC7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66145A5A-A519-4A87-FD82-61F742768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94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2993E5A3-0BA1-5A60-1427-5C273B6A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4FA4B209-CE16-E375-A956-EB73A4CB8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42C6D3D3-28C2-C7E5-FF8F-7E1857ADCF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777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9E2566A-7286-C111-F9AC-6C0DB740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40E647CC-D797-7C70-939B-EC7292180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1BB1B9A8-31DB-3DD8-EE63-A47FC74F1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047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3306256A-B000-5FB8-E6BC-A997D7EEE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F2FB9FED-1387-E62B-BEB2-7BAB5E0E66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32E9DE63-84D3-7912-F2D7-271C0B343C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4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91A99ADE-17E8-42CE-E342-E2D9DD27E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88CB6550-D120-4F0C-3983-BE51B32022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D2DBE394-F4E4-699D-376F-7FBAEB09F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17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EE05CBFA-750F-0581-F995-6F3857D44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C44CB040-2A08-2D5D-53B3-AC4BB8372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A34F23C1-5D68-6EC8-144E-12FE35CD8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36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56E3D765-6DC8-99F2-7F41-098ACE63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B20F226D-3060-62C7-FEE4-1DD23976E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357ED306-206C-330F-8678-0BD369A8E1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467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ACE3D7C1-D2DA-47BB-5A60-19E21B871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3A5E6093-63E7-E6F9-8E30-9D438D354D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2D5B4BBB-CE88-AB42-20F9-53CF032F4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individuals of species 2 have, between them, only the same competitive effect on species 1 as does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individual of species 1.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898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E9B17050-9002-CEEF-6BF8-D740E164F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99170915-20E9-8E4C-3657-14139E1055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B09A3C0D-7CB3-798D-B655-7E2BDFF28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111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CDE52540-3CAE-B4CE-53B4-67FCFAD0E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E26EB951-4B93-7A8B-4176-912781EF9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A7BE7194-C1A9-A7CF-27C3-6D7364810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7CF0687F-9E3B-DAEC-C6AF-F3E83408A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5AEDFF19-0BED-5953-8DF6-6F67581191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A3AFED38-302F-0028-B441-CC7FD7BBC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23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4659630C-9885-6B53-C883-A6E8F04D6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C2BBE5A5-E06F-D87D-20E2-38011374E6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BCA6E316-0140-B333-26D7-0BB1F615A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53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08023DAA-0BE3-3FF2-CDB7-318322FE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3A756202-1903-4F59-1BF2-51ADD7853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F1C18B43-A071-EAB6-530D-FC7EB50B8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32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>
          <a:extLst>
            <a:ext uri="{FF2B5EF4-FFF2-40B4-BE49-F238E27FC236}">
              <a16:creationId xmlns:a16="http://schemas.microsoft.com/office/drawing/2014/main" id="{877BBC99-1CF6-DF9F-1281-1349D8F2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8347136cf_0_76:notes">
            <a:extLst>
              <a:ext uri="{FF2B5EF4-FFF2-40B4-BE49-F238E27FC236}">
                <a16:creationId xmlns:a16="http://schemas.microsoft.com/office/drawing/2014/main" id="{F397D991-5E09-1E03-3298-4BD3962496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8347136cf_0_76:notes">
            <a:extLst>
              <a:ext uri="{FF2B5EF4-FFF2-40B4-BE49-F238E27FC236}">
                <a16:creationId xmlns:a16="http://schemas.microsoft.com/office/drawing/2014/main" id="{FD71E799-5F1C-5A62-7DCE-AB98C189A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a very strict version of the semantic view. This comparison is done by identifying an isomorphic relationship between model and phenomenon.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 phenomenon that is considered a model of the theory can be used to check if other phenomena are also models of this theory.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881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_título" type="title" preserve="1">
  <p:cSld name="Bruno_título">
    <p:bg>
      <p:bgPr>
        <a:solidFill>
          <a:srgbClr val="FFF2CC">
            <a:alpha val="66666"/>
          </a:srgbClr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3433600" y="3172651"/>
            <a:ext cx="8182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433600" y="1720372"/>
            <a:ext cx="8182800" cy="1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8041600" y="4992000"/>
            <a:ext cx="4048000" cy="1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007005-CABA-642C-71FA-FF5C5BA0F220}"/>
              </a:ext>
            </a:extLst>
          </p:cNvPr>
          <p:cNvGrpSpPr/>
          <p:nvPr/>
        </p:nvGrpSpPr>
        <p:grpSpPr>
          <a:xfrm>
            <a:off x="-56443" y="2"/>
            <a:ext cx="3183468" cy="6882187"/>
            <a:chOff x="-42334" y="-14239"/>
            <a:chExt cx="2493128" cy="5175879"/>
          </a:xfrm>
        </p:grpSpPr>
        <p:pic>
          <p:nvPicPr>
            <p:cNvPr id="3" name="Picture 2" descr="A magnifying glass over a group of blue people&#10;&#10;Description automatically generated">
              <a:extLst>
                <a:ext uri="{FF2B5EF4-FFF2-40B4-BE49-F238E27FC236}">
                  <a16:creationId xmlns:a16="http://schemas.microsoft.com/office/drawing/2014/main" id="{DB7A6AA3-7347-30FC-7F13-477BA1CE96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866"/>
            <a:stretch/>
          </p:blipFill>
          <p:spPr>
            <a:xfrm>
              <a:off x="-42334" y="3292226"/>
              <a:ext cx="2493128" cy="186941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" name="Picture 3" descr="A hand holding a net&#10;&#10;Description automatically generated">
              <a:extLst>
                <a:ext uri="{FF2B5EF4-FFF2-40B4-BE49-F238E27FC236}">
                  <a16:creationId xmlns:a16="http://schemas.microsoft.com/office/drawing/2014/main" id="{5B2A5A54-DEE4-F927-FEAD-E46855F4F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43"/>
            <a:stretch/>
          </p:blipFill>
          <p:spPr>
            <a:xfrm>
              <a:off x="-42334" y="1509321"/>
              <a:ext cx="2493128" cy="178290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5" name="Picture 4" descr="A cartoon of a person holding a pie chart">
              <a:extLst>
                <a:ext uri="{FF2B5EF4-FFF2-40B4-BE49-F238E27FC236}">
                  <a16:creationId xmlns:a16="http://schemas.microsoft.com/office/drawing/2014/main" id="{01CCA83C-F23D-FBBD-DD16-D5C9DB865F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592" t="-286" b="286"/>
            <a:stretch/>
          </p:blipFill>
          <p:spPr>
            <a:xfrm>
              <a:off x="-42334" y="-14239"/>
              <a:ext cx="2493128" cy="152356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1391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ctrTitle"/>
          </p:nvPr>
        </p:nvSpPr>
        <p:spPr>
          <a:xfrm>
            <a:off x="415612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1234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1234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1234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1234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1234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1234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1234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1234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5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58DBCC4-5477-4B31-A8E9-09AE3135EAB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81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5400"/>
            </a:lvl1pPr>
          </a:lstStyle>
          <a:p>
            <a:fld id="{794CBA94-FC2E-44E9-A237-F925D13B8B92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fld id="{458DBCC4-5477-4B31-A8E9-09AE3135EAB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963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BA94-FC2E-44E9-A237-F925D13B8B92}" type="datetimeFigureOut">
              <a:rPr lang="pt-BR" smtClean="0"/>
              <a:t>08/01/2026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/>
          <a:lstStyle/>
          <a:p>
            <a:fld id="{458DBCC4-5477-4B31-A8E9-09AE3135EAB6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014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_título" type="title" preserve="1">
  <p:cSld name="1_Bruno_título">
    <p:bg>
      <p:bgPr>
        <a:solidFill>
          <a:srgbClr val="FFF2CC">
            <a:alpha val="66666"/>
          </a:srgbClr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ubTitle" idx="1"/>
          </p:nvPr>
        </p:nvSpPr>
        <p:spPr>
          <a:xfrm>
            <a:off x="3433600" y="3172651"/>
            <a:ext cx="8182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88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433600" y="1720372"/>
            <a:ext cx="8182800" cy="1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8041600" y="4992000"/>
            <a:ext cx="4048000" cy="1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960836E4-7E88-57C6-FCF1-51BB4C0AAA19}"/>
              </a:ext>
            </a:extLst>
          </p:cNvPr>
          <p:cNvSpPr/>
          <p:nvPr/>
        </p:nvSpPr>
        <p:spPr>
          <a:xfrm>
            <a:off x="0" y="4401000"/>
            <a:ext cx="3117200" cy="2456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" name="Google Shape;11;p2">
            <a:extLst>
              <a:ext uri="{FF2B5EF4-FFF2-40B4-BE49-F238E27FC236}">
                <a16:creationId xmlns:a16="http://schemas.microsoft.com/office/drawing/2014/main" id="{0DDC9E48-7C30-8228-866E-F9B5A9D953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"/>
            <a:ext cx="3103900" cy="2065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2;p2">
            <a:extLst>
              <a:ext uri="{FF2B5EF4-FFF2-40B4-BE49-F238E27FC236}">
                <a16:creationId xmlns:a16="http://schemas.microsoft.com/office/drawing/2014/main" id="{D2B7E4C5-8963-1D92-E41D-5EEF497CC2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651" y="4562533"/>
            <a:ext cx="2188600" cy="21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3;p2">
            <a:extLst>
              <a:ext uri="{FF2B5EF4-FFF2-40B4-BE49-F238E27FC236}">
                <a16:creationId xmlns:a16="http://schemas.microsoft.com/office/drawing/2014/main" id="{289D8722-EA29-471E-D4CB-582565443E6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65501"/>
            <a:ext cx="3103899" cy="232793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21321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DB97-613C-9D0E-6924-DE0CFD0B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305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BDB97-613C-9D0E-6924-DE0CFD0BB6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626" y="241679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Definition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540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 _ pagina" type="secHead">
  <p:cSld name="Bruno _ pagina"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58DBCC4-5477-4B31-A8E9-09AE3135EAB6}" type="slidenum">
              <a:rPr lang="pt-BR" smtClean="0"/>
              <a:t>‹#›</a:t>
            </a:fld>
            <a:endParaRPr lang="pt-BR"/>
          </a:p>
        </p:txBody>
      </p:sp>
      <p:cxnSp>
        <p:nvCxnSpPr>
          <p:cNvPr id="18" name="Google Shape;18;p3"/>
          <p:cNvCxnSpPr/>
          <p:nvPr/>
        </p:nvCxnSpPr>
        <p:spPr>
          <a:xfrm>
            <a:off x="141567" y="1068267"/>
            <a:ext cx="1198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3178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 _ pagina" type="secHead" preserve="1">
  <p:cSld name="1_Bruno _ pagina"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39DE0F0-3E20-BF4B-B009-4E50B4F9324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Google Shape;18;p3"/>
          <p:cNvCxnSpPr/>
          <p:nvPr/>
        </p:nvCxnSpPr>
        <p:spPr>
          <a:xfrm>
            <a:off x="141567" y="1068267"/>
            <a:ext cx="1198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008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 _ pagina 1/3" preserve="1">
  <p:cSld name="Bruno _ pagina 1/3"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141567" y="1068267"/>
            <a:ext cx="1198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 flipH="1">
            <a:off x="6116063" y="1629330"/>
            <a:ext cx="16000" cy="440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32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 _ pagina 1/3" preserve="1">
  <p:cSld name="1_Bruno _ pagina 1/3"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141567" y="1068267"/>
            <a:ext cx="1198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>
            <a:cxnSpLocks/>
          </p:cNvCxnSpPr>
          <p:nvPr/>
        </p:nvCxnSpPr>
        <p:spPr>
          <a:xfrm>
            <a:off x="318052" y="3653878"/>
            <a:ext cx="1121134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11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uno _ pagina 1/3">
  <p:cSld name="1_Bruno _ pagina 1/3"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39DE0F0-3E20-BF4B-B009-4E50B4F9324A}" type="slidenum">
              <a:rPr lang="en-US" smtClean="0"/>
              <a:t>‹#›</a:t>
            </a:fld>
            <a:endParaRPr lang="en-US"/>
          </a:p>
        </p:txBody>
      </p:sp>
      <p:cxnSp>
        <p:nvCxnSpPr>
          <p:cNvPr id="22" name="Google Shape;22;p4"/>
          <p:cNvCxnSpPr/>
          <p:nvPr/>
        </p:nvCxnSpPr>
        <p:spPr>
          <a:xfrm>
            <a:off x="141567" y="1068267"/>
            <a:ext cx="11983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 flipH="1">
            <a:off x="4064000" y="1520000"/>
            <a:ext cx="16000" cy="440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4"/>
          <p:cNvCxnSpPr/>
          <p:nvPr/>
        </p:nvCxnSpPr>
        <p:spPr>
          <a:xfrm flipH="1">
            <a:off x="8128000" y="1520000"/>
            <a:ext cx="16000" cy="440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693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>
            <a:alpha val="7083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970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3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.xml"/><Relationship Id="rId5" Type="http://schemas.openxmlformats.org/officeDocument/2006/relationships/image" Target="../media/image8.png"/><Relationship Id="rId4" Type="http://schemas.openxmlformats.org/officeDocument/2006/relationships/customXml" Target="../ink/ink16.xml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.xml"/><Relationship Id="rId5" Type="http://schemas.openxmlformats.org/officeDocument/2006/relationships/image" Target="NULL"/><Relationship Id="rId10" Type="http://schemas.openxmlformats.org/officeDocument/2006/relationships/image" Target="../media/image36.png"/><Relationship Id="rId4" Type="http://schemas.openxmlformats.org/officeDocument/2006/relationships/customXml" Target="../ink/ink19.xm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customXml" Target="../ink/ink22.xml"/><Relationship Id="rId4" Type="http://schemas.openxmlformats.org/officeDocument/2006/relationships/image" Target="../media/image36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11" Type="http://schemas.openxmlformats.org/officeDocument/2006/relationships/image" Target="NULL"/><Relationship Id="rId5" Type="http://schemas.openxmlformats.org/officeDocument/2006/relationships/customXml" Target="../ink/ink24.xml"/><Relationship Id="rId10" Type="http://schemas.openxmlformats.org/officeDocument/2006/relationships/customXml" Target="../ink/ink26.xml"/><Relationship Id="rId4" Type="http://schemas.openxmlformats.org/officeDocument/2006/relationships/image" Target="../media/image36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NULL"/><Relationship Id="rId18" Type="http://schemas.openxmlformats.org/officeDocument/2006/relationships/customXml" Target="../ink/ink34.xm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31.xml"/><Relationship Id="rId17" Type="http://schemas.openxmlformats.org/officeDocument/2006/relationships/image" Target="NUL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1" Type="http://schemas.openxmlformats.org/officeDocument/2006/relationships/slideLayout" Target="../slideLayouts/slideLayout5.xml"/><Relationship Id="rId11" Type="http://schemas.openxmlformats.org/officeDocument/2006/relationships/image" Target="NULL"/><Relationship Id="rId5" Type="http://schemas.openxmlformats.org/officeDocument/2006/relationships/customXml" Target="../ink/ink28.xml"/><Relationship Id="rId15" Type="http://schemas.openxmlformats.org/officeDocument/2006/relationships/image" Target="NULL"/><Relationship Id="rId10" Type="http://schemas.openxmlformats.org/officeDocument/2006/relationships/customXml" Target="../ink/ink30.xml"/><Relationship Id="rId19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3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42.xml"/><Relationship Id="rId26" Type="http://schemas.openxmlformats.org/officeDocument/2006/relationships/customXml" Target="../ink/ink46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50.xml"/><Relationship Id="rId42" Type="http://schemas.openxmlformats.org/officeDocument/2006/relationships/customXml" Target="../ink/ink54.xml"/><Relationship Id="rId47" Type="http://schemas.openxmlformats.org/officeDocument/2006/relationships/image" Target="NULL"/><Relationship Id="rId50" Type="http://schemas.openxmlformats.org/officeDocument/2006/relationships/customXml" Target="../ink/ink58.xml"/><Relationship Id="rId55" Type="http://schemas.openxmlformats.org/officeDocument/2006/relationships/image" Target="NULL"/><Relationship Id="rId6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41.xml"/><Relationship Id="rId20" Type="http://schemas.openxmlformats.org/officeDocument/2006/relationships/customXml" Target="../ink/ink43.xml"/><Relationship Id="rId29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customXml" Target="../ink/ink60.xml"/><Relationship Id="rId62" Type="http://schemas.openxmlformats.org/officeDocument/2006/relationships/customXml" Target="../ink/ink64.xml"/><Relationship Id="rId1" Type="http://schemas.openxmlformats.org/officeDocument/2006/relationships/slideLayout" Target="../slideLayouts/slideLayout5.xml"/><Relationship Id="rId11" Type="http://schemas.openxmlformats.org/officeDocument/2006/relationships/image" Target="NULL"/><Relationship Id="rId24" Type="http://schemas.openxmlformats.org/officeDocument/2006/relationships/customXml" Target="../ink/ink45.xml"/><Relationship Id="rId32" Type="http://schemas.openxmlformats.org/officeDocument/2006/relationships/customXml" Target="../ink/ink49.xml"/><Relationship Id="rId37" Type="http://schemas.openxmlformats.org/officeDocument/2006/relationships/image" Target="NULL"/><Relationship Id="rId40" Type="http://schemas.openxmlformats.org/officeDocument/2006/relationships/customXml" Target="../ink/ink53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62.xml"/><Relationship Id="rId5" Type="http://schemas.openxmlformats.org/officeDocument/2006/relationships/customXml" Target="../ink/ink36.xm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7.xml"/><Relationship Id="rId36" Type="http://schemas.openxmlformats.org/officeDocument/2006/relationships/customXml" Target="../ink/ink51.xml"/><Relationship Id="rId49" Type="http://schemas.openxmlformats.org/officeDocument/2006/relationships/image" Target="NULL"/><Relationship Id="rId57" Type="http://schemas.openxmlformats.org/officeDocument/2006/relationships/image" Target="NULL"/><Relationship Id="rId61" Type="http://schemas.openxmlformats.org/officeDocument/2006/relationships/image" Target="NULL"/><Relationship Id="rId10" Type="http://schemas.openxmlformats.org/officeDocument/2006/relationships/customXml" Target="../ink/ink38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55.xml"/><Relationship Id="rId52" Type="http://schemas.openxmlformats.org/officeDocument/2006/relationships/customXml" Target="../ink/ink59.xml"/><Relationship Id="rId60" Type="http://schemas.openxmlformats.org/officeDocument/2006/relationships/customXml" Target="../ink/ink63.xm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40.xml"/><Relationship Id="rId22" Type="http://schemas.openxmlformats.org/officeDocument/2006/relationships/customXml" Target="../ink/ink44.xml"/><Relationship Id="rId27" Type="http://schemas.openxmlformats.org/officeDocument/2006/relationships/image" Target="NULL"/><Relationship Id="rId30" Type="http://schemas.openxmlformats.org/officeDocument/2006/relationships/customXml" Target="../ink/ink48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57.xml"/><Relationship Id="rId56" Type="http://schemas.openxmlformats.org/officeDocument/2006/relationships/customXml" Target="../ink/ink61.xml"/><Relationship Id="rId8" Type="http://schemas.openxmlformats.org/officeDocument/2006/relationships/customXml" Target="../ink/ink37.xml"/><Relationship Id="rId51" Type="http://schemas.openxmlformats.org/officeDocument/2006/relationships/image" Target="NULL"/><Relationship Id="rId3" Type="http://schemas.openxmlformats.org/officeDocument/2006/relationships/image" Target="../media/image7.png"/><Relationship Id="rId12" Type="http://schemas.openxmlformats.org/officeDocument/2006/relationships/customXml" Target="../ink/ink39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52.xml"/><Relationship Id="rId46" Type="http://schemas.openxmlformats.org/officeDocument/2006/relationships/customXml" Target="../ink/ink56.xml"/><Relationship Id="rId5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customXml" Target="../ink/ink65.xml"/><Relationship Id="rId7" Type="http://schemas.openxmlformats.org/officeDocument/2006/relationships/customXml" Target="../ink/ink67.xml"/><Relationship Id="rId12" Type="http://schemas.openxmlformats.org/officeDocument/2006/relationships/customXml" Target="../ink/ink6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66.xml"/><Relationship Id="rId10" Type="http://schemas.openxmlformats.org/officeDocument/2006/relationships/customXml" Target="../ink/ink68.xml"/><Relationship Id="rId4" Type="http://schemas.openxmlformats.org/officeDocument/2006/relationships/image" Target="NULL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.xml"/><Relationship Id="rId3" Type="http://schemas.openxmlformats.org/officeDocument/2006/relationships/customXml" Target="../ink/ink70.xml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1.xml"/><Relationship Id="rId5" Type="http://schemas.openxmlformats.org/officeDocument/2006/relationships/image" Target="../media/image8.png"/><Relationship Id="rId10" Type="http://schemas.openxmlformats.org/officeDocument/2006/relationships/image" Target="../media/image36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customXml" Target="../ink/ink73.xml"/><Relationship Id="rId21" Type="http://schemas.openxmlformats.org/officeDocument/2006/relationships/customXml" Target="../ink/ink82.xml"/><Relationship Id="rId7" Type="http://schemas.openxmlformats.org/officeDocument/2006/relationships/customXml" Target="../ink/ink75.xml"/><Relationship Id="rId12" Type="http://schemas.openxmlformats.org/officeDocument/2006/relationships/customXml" Target="../ink/ink77.xml"/><Relationship Id="rId17" Type="http://schemas.openxmlformats.org/officeDocument/2006/relationships/customXml" Target="../ink/ink80.xml"/><Relationship Id="rId2" Type="http://schemas.openxmlformats.org/officeDocument/2006/relationships/image" Target="../media/image63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23" Type="http://schemas.openxmlformats.org/officeDocument/2006/relationships/image" Target="../media/image33.jpeg"/><Relationship Id="rId10" Type="http://schemas.openxmlformats.org/officeDocument/2006/relationships/customXml" Target="../ink/ink76.xml"/><Relationship Id="rId19" Type="http://schemas.openxmlformats.org/officeDocument/2006/relationships/customXml" Target="../ink/ink81.xm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customXml" Target="../ink/ink78.xml"/><Relationship Id="rId2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5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customXml" Target="../ink/ink83.xml"/><Relationship Id="rId21" Type="http://schemas.openxmlformats.org/officeDocument/2006/relationships/customXml" Target="../ink/ink92.xml"/><Relationship Id="rId7" Type="http://schemas.openxmlformats.org/officeDocument/2006/relationships/customXml" Target="../ink/ink85.xml"/><Relationship Id="rId12" Type="http://schemas.openxmlformats.org/officeDocument/2006/relationships/customXml" Target="../ink/ink87.xml"/><Relationship Id="rId17" Type="http://schemas.openxmlformats.org/officeDocument/2006/relationships/customXml" Target="../ink/ink90.xml"/><Relationship Id="rId25" Type="http://schemas.openxmlformats.org/officeDocument/2006/relationships/customXml" Target="../ink/ink94.xml"/><Relationship Id="rId2" Type="http://schemas.openxmlformats.org/officeDocument/2006/relationships/image" Target="../media/image63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customXml" Target="../ink/ink84.xml"/><Relationship Id="rId15" Type="http://schemas.openxmlformats.org/officeDocument/2006/relationships/customXml" Target="../ink/ink89.xml"/><Relationship Id="rId23" Type="http://schemas.openxmlformats.org/officeDocument/2006/relationships/customXml" Target="../ink/ink93.xml"/><Relationship Id="rId28" Type="http://schemas.openxmlformats.org/officeDocument/2006/relationships/image" Target="NULL"/><Relationship Id="rId10" Type="http://schemas.openxmlformats.org/officeDocument/2006/relationships/customXml" Target="../ink/ink86.xml"/><Relationship Id="rId19" Type="http://schemas.openxmlformats.org/officeDocument/2006/relationships/customXml" Target="../ink/ink91.xml"/><Relationship Id="rId4" Type="http://schemas.openxmlformats.org/officeDocument/2006/relationships/image" Target="NULL"/><Relationship Id="rId9" Type="http://schemas.openxmlformats.org/officeDocument/2006/relationships/image" Target="../media/image7.png"/><Relationship Id="rId14" Type="http://schemas.openxmlformats.org/officeDocument/2006/relationships/customXml" Target="../ink/ink88.xml"/><Relationship Id="rId22" Type="http://schemas.openxmlformats.org/officeDocument/2006/relationships/image" Target="NULL"/><Relationship Id="rId27" Type="http://schemas.openxmlformats.org/officeDocument/2006/relationships/customXml" Target="../ink/ink9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33.jpe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customXml" Target="../ink/ink99.xm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6.xml"/><Relationship Id="rId11" Type="http://schemas.openxmlformats.org/officeDocument/2006/relationships/customXml" Target="../ink/ink98.xml"/><Relationship Id="rId5" Type="http://schemas.openxmlformats.org/officeDocument/2006/relationships/image" Target="../media/image33.jpeg"/><Relationship Id="rId10" Type="http://schemas.openxmlformats.org/officeDocument/2006/relationships/image" Target="../media/image63.png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7.png"/><Relationship Id="rId21" Type="http://schemas.openxmlformats.org/officeDocument/2006/relationships/customXml" Target="../ink/ink107.xml"/><Relationship Id="rId7" Type="http://schemas.openxmlformats.org/officeDocument/2006/relationships/image" Target="NULL"/><Relationship Id="rId12" Type="http://schemas.openxmlformats.org/officeDocument/2006/relationships/customXml" Target="../ink/ink103.xml"/><Relationship Id="rId17" Type="http://schemas.openxmlformats.org/officeDocument/2006/relationships/customXml" Target="../ink/ink105.xml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0.xml"/><Relationship Id="rId11" Type="http://schemas.openxmlformats.org/officeDocument/2006/relationships/image" Target="NULL"/><Relationship Id="rId5" Type="http://schemas.openxmlformats.org/officeDocument/2006/relationships/image" Target="../media/image33.jpeg"/><Relationship Id="rId15" Type="http://schemas.openxmlformats.org/officeDocument/2006/relationships/customXml" Target="../ink/ink104.xml"/><Relationship Id="rId10" Type="http://schemas.openxmlformats.org/officeDocument/2006/relationships/customXml" Target="../ink/ink102.xml"/><Relationship Id="rId19" Type="http://schemas.openxmlformats.org/officeDocument/2006/relationships/customXml" Target="../ink/ink106.xm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image" Target="../media/image63.png"/><Relationship Id="rId22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28.xml"/><Relationship Id="rId50" Type="http://schemas.openxmlformats.org/officeDocument/2006/relationships/image" Target="NULL"/><Relationship Id="rId55" Type="http://schemas.openxmlformats.org/officeDocument/2006/relationships/customXml" Target="../ink/ink132.xml"/><Relationship Id="rId7" Type="http://schemas.openxmlformats.org/officeDocument/2006/relationships/customXml" Target="../ink/ink108.xml"/><Relationship Id="rId2" Type="http://schemas.openxmlformats.org/officeDocument/2006/relationships/notesSlide" Target="../notesSlides/notesSlide20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19.xml"/><Relationship Id="rId41" Type="http://schemas.openxmlformats.org/officeDocument/2006/relationships/customXml" Target="../ink/ink125.xml"/><Relationship Id="rId54" Type="http://schemas.openxmlformats.org/officeDocument/2006/relationships/image" Target="NULL"/><Relationship Id="rId6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customXml" Target="../ink/ink110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23.xml"/><Relationship Id="rId40" Type="http://schemas.openxmlformats.org/officeDocument/2006/relationships/image" Target="NULL"/><Relationship Id="rId45" Type="http://schemas.openxmlformats.org/officeDocument/2006/relationships/customXml" Target="../ink/ink127.xml"/><Relationship Id="rId53" Type="http://schemas.openxmlformats.org/officeDocument/2006/relationships/customXml" Target="../ink/ink131.xml"/><Relationship Id="rId58" Type="http://schemas.openxmlformats.org/officeDocument/2006/relationships/image" Target="NULL"/><Relationship Id="rId5" Type="http://schemas.openxmlformats.org/officeDocument/2006/relationships/image" Target="../media/image33.jpeg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29.xml"/><Relationship Id="rId57" Type="http://schemas.openxmlformats.org/officeDocument/2006/relationships/customXml" Target="../ink/ink133.xml"/><Relationship Id="rId61" Type="http://schemas.openxmlformats.org/officeDocument/2006/relationships/customXml" Target="../ink/ink135.xml"/><Relationship Id="rId10" Type="http://schemas.openxmlformats.org/officeDocument/2006/relationships/image" Target="NULL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customXml" Target="../ink/ink109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18.xml"/><Relationship Id="rId30" Type="http://schemas.openxmlformats.org/officeDocument/2006/relationships/image" Target="NULL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30.xml"/><Relationship Id="rId3" Type="http://schemas.openxmlformats.org/officeDocument/2006/relationships/image" Target="../media/image7.png"/><Relationship Id="rId12" Type="http://schemas.openxmlformats.org/officeDocument/2006/relationships/image" Target="NULL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134.xml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9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152.xml"/><Relationship Id="rId21" Type="http://schemas.openxmlformats.org/officeDocument/2006/relationships/customXml" Target="../ink/ink143.xm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customXml" Target="../ink/ink156.xml"/><Relationship Id="rId50" Type="http://schemas.openxmlformats.org/officeDocument/2006/relationships/image" Target="NULL"/><Relationship Id="rId55" Type="http://schemas.openxmlformats.org/officeDocument/2006/relationships/customXml" Target="../ink/ink160.xml"/><Relationship Id="rId7" Type="http://schemas.openxmlformats.org/officeDocument/2006/relationships/customXml" Target="../ink/ink136.xm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customXml" Target="../ink/ink147.xml"/><Relationship Id="rId41" Type="http://schemas.openxmlformats.org/officeDocument/2006/relationships/customXml" Target="../ink/ink153.xml"/><Relationship Id="rId54" Type="http://schemas.openxmlformats.org/officeDocument/2006/relationships/image" Target="NULL"/><Relationship Id="rId62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customXml" Target="../ink/ink138.xm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customXml" Target="../ink/ink151.xml"/><Relationship Id="rId40" Type="http://schemas.openxmlformats.org/officeDocument/2006/relationships/image" Target="NULL"/><Relationship Id="rId45" Type="http://schemas.openxmlformats.org/officeDocument/2006/relationships/customXml" Target="../ink/ink155.xml"/><Relationship Id="rId53" Type="http://schemas.openxmlformats.org/officeDocument/2006/relationships/customXml" Target="../ink/ink159.xml"/><Relationship Id="rId58" Type="http://schemas.openxmlformats.org/officeDocument/2006/relationships/image" Target="NULL"/><Relationship Id="rId5" Type="http://schemas.openxmlformats.org/officeDocument/2006/relationships/image" Target="../media/image33.jpeg"/><Relationship Id="rId15" Type="http://schemas.openxmlformats.org/officeDocument/2006/relationships/customXml" Target="../ink/ink140.xml"/><Relationship Id="rId23" Type="http://schemas.openxmlformats.org/officeDocument/2006/relationships/customXml" Target="../ink/ink144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157.xml"/><Relationship Id="rId57" Type="http://schemas.openxmlformats.org/officeDocument/2006/relationships/customXml" Target="../ink/ink161.xml"/><Relationship Id="rId61" Type="http://schemas.openxmlformats.org/officeDocument/2006/relationships/customXml" Target="../ink/ink163.xml"/><Relationship Id="rId10" Type="http://schemas.openxmlformats.org/officeDocument/2006/relationships/image" Target="NULL"/><Relationship Id="rId19" Type="http://schemas.openxmlformats.org/officeDocument/2006/relationships/customXml" Target="../ink/ink142.xml"/><Relationship Id="rId31" Type="http://schemas.openxmlformats.org/officeDocument/2006/relationships/customXml" Target="../ink/ink148.xml"/><Relationship Id="rId44" Type="http://schemas.openxmlformats.org/officeDocument/2006/relationships/image" Target="NULL"/><Relationship Id="rId52" Type="http://schemas.openxmlformats.org/officeDocument/2006/relationships/image" Target="NULL"/><Relationship Id="rId60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customXml" Target="../ink/ink137.xm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customXml" Target="../ink/ink146.xml"/><Relationship Id="rId30" Type="http://schemas.openxmlformats.org/officeDocument/2006/relationships/image" Target="NULL"/><Relationship Id="rId35" Type="http://schemas.openxmlformats.org/officeDocument/2006/relationships/customXml" Target="../ink/ink150.xml"/><Relationship Id="rId43" Type="http://schemas.openxmlformats.org/officeDocument/2006/relationships/customXml" Target="../ink/ink154.xml"/><Relationship Id="rId48" Type="http://schemas.openxmlformats.org/officeDocument/2006/relationships/image" Target="NULL"/><Relationship Id="rId56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158.xml"/><Relationship Id="rId3" Type="http://schemas.openxmlformats.org/officeDocument/2006/relationships/image" Target="../media/image7.png"/><Relationship Id="rId12" Type="http://schemas.openxmlformats.org/officeDocument/2006/relationships/image" Target="NULL"/><Relationship Id="rId17" Type="http://schemas.openxmlformats.org/officeDocument/2006/relationships/customXml" Target="../ink/ink141.xml"/><Relationship Id="rId25" Type="http://schemas.openxmlformats.org/officeDocument/2006/relationships/customXml" Target="../ink/ink145.xml"/><Relationship Id="rId33" Type="http://schemas.openxmlformats.org/officeDocument/2006/relationships/customXml" Target="../ink/ink149.xml"/><Relationship Id="rId38" Type="http://schemas.openxmlformats.org/officeDocument/2006/relationships/image" Target="NULL"/><Relationship Id="rId46" Type="http://schemas.openxmlformats.org/officeDocument/2006/relationships/image" Target="NULL"/><Relationship Id="rId59" Type="http://schemas.openxmlformats.org/officeDocument/2006/relationships/customXml" Target="../ink/ink16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5.xm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.xml"/><Relationship Id="rId13" Type="http://schemas.openxmlformats.org/officeDocument/2006/relationships/image" Target="NULL"/><Relationship Id="rId18" Type="http://schemas.openxmlformats.org/officeDocument/2006/relationships/customXml" Target="../ink/ink170.xm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167.xml"/><Relationship Id="rId17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customXml" Target="../ink/ink169.xml"/><Relationship Id="rId20" Type="http://schemas.openxmlformats.org/officeDocument/2006/relationships/customXml" Target="../ink/ink171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64.xml"/><Relationship Id="rId11" Type="http://schemas.openxmlformats.org/officeDocument/2006/relationships/image" Target="NUL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customXml" Target="../ink/ink166.xml"/><Relationship Id="rId19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168.xml"/><Relationship Id="rId22" Type="http://schemas.openxmlformats.org/officeDocument/2006/relationships/customXml" Target="../ink/ink17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19.png"/><Relationship Id="rId18" Type="http://schemas.openxmlformats.org/officeDocument/2006/relationships/customXml" Target="../ink/ink15.xml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customXml" Target="../ink/ink12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customXml" Target="../ink/ink11.xml"/><Relationship Id="rId19" Type="http://schemas.openxmlformats.org/officeDocument/2006/relationships/image" Target="../media/image22.png"/><Relationship Id="rId4" Type="http://schemas.openxmlformats.org/officeDocument/2006/relationships/customXml" Target="../ink/ink8.xml"/><Relationship Id="rId9" Type="http://schemas.openxmlformats.org/officeDocument/2006/relationships/image" Target="../media/image17.png"/><Relationship Id="rId14" Type="http://schemas.openxmlformats.org/officeDocument/2006/relationships/customXml" Target="../ink/ink13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179.xml"/><Relationship Id="rId26" Type="http://schemas.openxmlformats.org/officeDocument/2006/relationships/customXml" Target="../ink/ink18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87.xml"/><Relationship Id="rId42" Type="http://schemas.openxmlformats.org/officeDocument/2006/relationships/customXml" Target="../ink/ink191.xml"/><Relationship Id="rId47" Type="http://schemas.openxmlformats.org/officeDocument/2006/relationships/image" Target="NULL"/><Relationship Id="rId50" Type="http://schemas.openxmlformats.org/officeDocument/2006/relationships/customXml" Target="../ink/ink195.xml"/><Relationship Id="rId55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178.xml"/><Relationship Id="rId20" Type="http://schemas.openxmlformats.org/officeDocument/2006/relationships/customXml" Target="../ink/ink180.xml"/><Relationship Id="rId29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customXml" Target="../ink/ink197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73.xml"/><Relationship Id="rId11" Type="http://schemas.openxmlformats.org/officeDocument/2006/relationships/image" Target="NULL"/><Relationship Id="rId24" Type="http://schemas.openxmlformats.org/officeDocument/2006/relationships/customXml" Target="../ink/ink182.xml"/><Relationship Id="rId32" Type="http://schemas.openxmlformats.org/officeDocument/2006/relationships/customXml" Target="../ink/ink186.xml"/><Relationship Id="rId37" Type="http://schemas.openxmlformats.org/officeDocument/2006/relationships/image" Target="NULL"/><Relationship Id="rId40" Type="http://schemas.openxmlformats.org/officeDocument/2006/relationships/customXml" Target="../ink/ink19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199.xm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84.xml"/><Relationship Id="rId36" Type="http://schemas.openxmlformats.org/officeDocument/2006/relationships/customXml" Target="../ink/ink188.xml"/><Relationship Id="rId49" Type="http://schemas.openxmlformats.org/officeDocument/2006/relationships/image" Target="NULL"/><Relationship Id="rId57" Type="http://schemas.openxmlformats.org/officeDocument/2006/relationships/image" Target="NULL"/><Relationship Id="rId61" Type="http://schemas.openxmlformats.org/officeDocument/2006/relationships/image" Target="NULL"/><Relationship Id="rId10" Type="http://schemas.openxmlformats.org/officeDocument/2006/relationships/customXml" Target="../ink/ink175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192.xml"/><Relationship Id="rId52" Type="http://schemas.openxmlformats.org/officeDocument/2006/relationships/customXml" Target="../ink/ink196.xml"/><Relationship Id="rId60" Type="http://schemas.openxmlformats.org/officeDocument/2006/relationships/customXml" Target="../ink/ink200.xm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Relationship Id="rId27" Type="http://schemas.openxmlformats.org/officeDocument/2006/relationships/image" Target="NULL"/><Relationship Id="rId30" Type="http://schemas.openxmlformats.org/officeDocument/2006/relationships/customXml" Target="../ink/ink18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194.xml"/><Relationship Id="rId56" Type="http://schemas.openxmlformats.org/officeDocument/2006/relationships/customXml" Target="../ink/ink198.xml"/><Relationship Id="rId8" Type="http://schemas.openxmlformats.org/officeDocument/2006/relationships/customXml" Target="../ink/ink174.xml"/><Relationship Id="rId51" Type="http://schemas.openxmlformats.org/officeDocument/2006/relationships/image" Target="NULL"/><Relationship Id="rId3" Type="http://schemas.openxmlformats.org/officeDocument/2006/relationships/image" Target="../media/image7.png"/><Relationship Id="rId12" Type="http://schemas.openxmlformats.org/officeDocument/2006/relationships/customXml" Target="../ink/ink17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89.xml"/><Relationship Id="rId46" Type="http://schemas.openxmlformats.org/officeDocument/2006/relationships/customXml" Target="../ink/ink193.xml"/><Relationship Id="rId5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2.xml"/><Relationship Id="rId13" Type="http://schemas.openxmlformats.org/officeDocument/2006/relationships/image" Target="NULL"/><Relationship Id="rId18" Type="http://schemas.openxmlformats.org/officeDocument/2006/relationships/customXml" Target="../ink/ink207.xml"/><Relationship Id="rId26" Type="http://schemas.openxmlformats.org/officeDocument/2006/relationships/customXml" Target="../ink/ink211.xm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04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06.xml"/><Relationship Id="rId20" Type="http://schemas.openxmlformats.org/officeDocument/2006/relationships/customXml" Target="../ink/ink208.xml"/><Relationship Id="rId29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01.xml"/><Relationship Id="rId11" Type="http://schemas.openxmlformats.org/officeDocument/2006/relationships/image" Target="NULL"/><Relationship Id="rId24" Type="http://schemas.openxmlformats.org/officeDocument/2006/relationships/customXml" Target="../ink/ink210.xm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12.xml"/><Relationship Id="rId10" Type="http://schemas.openxmlformats.org/officeDocument/2006/relationships/customXml" Target="../ink/ink203.xml"/><Relationship Id="rId19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Relationship Id="rId27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219.xml"/><Relationship Id="rId26" Type="http://schemas.openxmlformats.org/officeDocument/2006/relationships/customXml" Target="../ink/ink22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227.xml"/><Relationship Id="rId42" Type="http://schemas.openxmlformats.org/officeDocument/2006/relationships/customXml" Target="../ink/ink231.xml"/><Relationship Id="rId47" Type="http://schemas.openxmlformats.org/officeDocument/2006/relationships/image" Target="NULL"/><Relationship Id="rId50" Type="http://schemas.openxmlformats.org/officeDocument/2006/relationships/customXml" Target="../ink/ink235.xml"/><Relationship Id="rId55" Type="http://schemas.openxmlformats.org/officeDocument/2006/relationships/image" Target="NULL"/><Relationship Id="rId63" Type="http://schemas.openxmlformats.org/officeDocument/2006/relationships/image" Target="NULL"/><Relationship Id="rId68" Type="http://schemas.openxmlformats.org/officeDocument/2006/relationships/customXml" Target="../ink/ink244.xml"/><Relationship Id="rId76" Type="http://schemas.openxmlformats.org/officeDocument/2006/relationships/customXml" Target="../ink/ink248.xml"/><Relationship Id="rId7" Type="http://schemas.openxmlformats.org/officeDocument/2006/relationships/image" Target="NULL"/><Relationship Id="rId71" Type="http://schemas.openxmlformats.org/officeDocument/2006/relationships/image" Target="NULL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18.xml"/><Relationship Id="rId29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customXml" Target="../ink/ink222.xml"/><Relationship Id="rId32" Type="http://schemas.openxmlformats.org/officeDocument/2006/relationships/customXml" Target="../ink/ink226.xml"/><Relationship Id="rId37" Type="http://schemas.openxmlformats.org/officeDocument/2006/relationships/image" Target="NULL"/><Relationship Id="rId40" Type="http://schemas.openxmlformats.org/officeDocument/2006/relationships/customXml" Target="../ink/ink23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39.xml"/><Relationship Id="rId66" Type="http://schemas.openxmlformats.org/officeDocument/2006/relationships/customXml" Target="../ink/ink243.xml"/><Relationship Id="rId74" Type="http://schemas.openxmlformats.org/officeDocument/2006/relationships/customXml" Target="../ink/ink247.xm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24.xml"/><Relationship Id="rId36" Type="http://schemas.openxmlformats.org/officeDocument/2006/relationships/customXml" Target="../ink/ink228.xml"/><Relationship Id="rId49" Type="http://schemas.openxmlformats.org/officeDocument/2006/relationships/image" Target="NULL"/><Relationship Id="rId57" Type="http://schemas.openxmlformats.org/officeDocument/2006/relationships/image" Target="NULL"/><Relationship Id="rId61" Type="http://schemas.openxmlformats.org/officeDocument/2006/relationships/image" Target="NULL"/><Relationship Id="rId10" Type="http://schemas.openxmlformats.org/officeDocument/2006/relationships/customXml" Target="../ink/ink215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232.xml"/><Relationship Id="rId52" Type="http://schemas.openxmlformats.org/officeDocument/2006/relationships/customXml" Target="../ink/ink236.xml"/><Relationship Id="rId60" Type="http://schemas.openxmlformats.org/officeDocument/2006/relationships/customXml" Target="../ink/ink240.xml"/><Relationship Id="rId65" Type="http://schemas.openxmlformats.org/officeDocument/2006/relationships/image" Target="NULL"/><Relationship Id="rId73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217.xml"/><Relationship Id="rId22" Type="http://schemas.openxmlformats.org/officeDocument/2006/relationships/customXml" Target="../ink/ink221.xml"/><Relationship Id="rId27" Type="http://schemas.openxmlformats.org/officeDocument/2006/relationships/image" Target="NULL"/><Relationship Id="rId30" Type="http://schemas.openxmlformats.org/officeDocument/2006/relationships/customXml" Target="../ink/ink22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234.xml"/><Relationship Id="rId56" Type="http://schemas.openxmlformats.org/officeDocument/2006/relationships/customXml" Target="../ink/ink238.xml"/><Relationship Id="rId64" Type="http://schemas.openxmlformats.org/officeDocument/2006/relationships/customXml" Target="../ink/ink242.xml"/><Relationship Id="rId69" Type="http://schemas.openxmlformats.org/officeDocument/2006/relationships/image" Target="NULL"/><Relationship Id="rId77" Type="http://schemas.openxmlformats.org/officeDocument/2006/relationships/image" Target="NULL"/><Relationship Id="rId8" Type="http://schemas.openxmlformats.org/officeDocument/2006/relationships/customXml" Target="../ink/ink214.xml"/><Relationship Id="rId51" Type="http://schemas.openxmlformats.org/officeDocument/2006/relationships/image" Target="NULL"/><Relationship Id="rId72" Type="http://schemas.openxmlformats.org/officeDocument/2006/relationships/customXml" Target="../ink/ink246.xml"/><Relationship Id="rId3" Type="http://schemas.openxmlformats.org/officeDocument/2006/relationships/image" Target="../media/image7.png"/><Relationship Id="rId12" Type="http://schemas.openxmlformats.org/officeDocument/2006/relationships/customXml" Target="../ink/ink21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229.xml"/><Relationship Id="rId46" Type="http://schemas.openxmlformats.org/officeDocument/2006/relationships/customXml" Target="../ink/ink233.xml"/><Relationship Id="rId59" Type="http://schemas.openxmlformats.org/officeDocument/2006/relationships/image" Target="NULL"/><Relationship Id="rId67" Type="http://schemas.openxmlformats.org/officeDocument/2006/relationships/image" Target="NULL"/><Relationship Id="rId20" Type="http://schemas.openxmlformats.org/officeDocument/2006/relationships/customXml" Target="../ink/ink220.xml"/><Relationship Id="rId41" Type="http://schemas.openxmlformats.org/officeDocument/2006/relationships/image" Target="NULL"/><Relationship Id="rId54" Type="http://schemas.openxmlformats.org/officeDocument/2006/relationships/customXml" Target="../ink/ink237.xml"/><Relationship Id="rId62" Type="http://schemas.openxmlformats.org/officeDocument/2006/relationships/customXml" Target="../ink/ink241.xml"/><Relationship Id="rId70" Type="http://schemas.openxmlformats.org/officeDocument/2006/relationships/customXml" Target="../ink/ink245.xml"/><Relationship Id="rId75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0.xml"/><Relationship Id="rId13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12" Type="http://schemas.openxmlformats.org/officeDocument/2006/relationships/customXml" Target="../ink/ink25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49.xml"/><Relationship Id="rId11" Type="http://schemas.openxmlformats.org/officeDocument/2006/relationships/image" Target="NULL"/><Relationship Id="rId5" Type="http://schemas.openxmlformats.org/officeDocument/2006/relationships/image" Target="../media/image63.png"/><Relationship Id="rId10" Type="http://schemas.openxmlformats.org/officeDocument/2006/relationships/customXml" Target="../ink/ink251.xml"/><Relationship Id="rId4" Type="http://schemas.openxmlformats.org/officeDocument/2006/relationships/image" Target="../media/image36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4.xml"/><Relationship Id="rId13" Type="http://schemas.openxmlformats.org/officeDocument/2006/relationships/image" Target="NULL"/><Relationship Id="rId18" Type="http://schemas.openxmlformats.org/officeDocument/2006/relationships/customXml" Target="../ink/ink259.xml"/><Relationship Id="rId26" Type="http://schemas.openxmlformats.org/officeDocument/2006/relationships/customXml" Target="../ink/ink263.xm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56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258.xml"/><Relationship Id="rId20" Type="http://schemas.openxmlformats.org/officeDocument/2006/relationships/customXml" Target="../ink/ink260.xml"/><Relationship Id="rId29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53.xml"/><Relationship Id="rId11" Type="http://schemas.openxmlformats.org/officeDocument/2006/relationships/image" Target="NULL"/><Relationship Id="rId24" Type="http://schemas.openxmlformats.org/officeDocument/2006/relationships/customXml" Target="../ink/ink262.xm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64.xml"/><Relationship Id="rId10" Type="http://schemas.openxmlformats.org/officeDocument/2006/relationships/customXml" Target="../ink/ink255.xml"/><Relationship Id="rId19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257.xml"/><Relationship Id="rId22" Type="http://schemas.openxmlformats.org/officeDocument/2006/relationships/customXml" Target="../ink/ink261.xml"/><Relationship Id="rId27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NULL"/><Relationship Id="rId18" Type="http://schemas.openxmlformats.org/officeDocument/2006/relationships/customXml" Target="../ink/ink271.xml"/><Relationship Id="rId26" Type="http://schemas.openxmlformats.org/officeDocument/2006/relationships/customXml" Target="../ink/ink275.xml"/><Relationship Id="rId3" Type="http://schemas.openxmlformats.org/officeDocument/2006/relationships/image" Target="../media/image7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customXml" Target="../ink/ink268.xm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270.xml"/><Relationship Id="rId20" Type="http://schemas.openxmlformats.org/officeDocument/2006/relationships/customXml" Target="../ink/ink272.xml"/><Relationship Id="rId29" Type="http://schemas.openxmlformats.org/officeDocument/2006/relationships/image" Target="NUL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65.xml"/><Relationship Id="rId11" Type="http://schemas.openxmlformats.org/officeDocument/2006/relationships/image" Target="NULL"/><Relationship Id="rId24" Type="http://schemas.openxmlformats.org/officeDocument/2006/relationships/customXml" Target="../ink/ink274.xml"/><Relationship Id="rId5" Type="http://schemas.openxmlformats.org/officeDocument/2006/relationships/image" Target="../media/image63.png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276.xml"/><Relationship Id="rId10" Type="http://schemas.openxmlformats.org/officeDocument/2006/relationships/customXml" Target="../ink/ink267.xml"/><Relationship Id="rId19" Type="http://schemas.openxmlformats.org/officeDocument/2006/relationships/image" Target="NULL"/><Relationship Id="rId4" Type="http://schemas.openxmlformats.org/officeDocument/2006/relationships/image" Target="../media/image36.png"/><Relationship Id="rId9" Type="http://schemas.openxmlformats.org/officeDocument/2006/relationships/image" Target="NULL"/><Relationship Id="rId14" Type="http://schemas.openxmlformats.org/officeDocument/2006/relationships/customXml" Target="../ink/ink269.xml"/><Relationship Id="rId22" Type="http://schemas.openxmlformats.org/officeDocument/2006/relationships/customXml" Target="../ink/ink273.xm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329428" y="2344483"/>
            <a:ext cx="8182800" cy="14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800" dirty="0"/>
              <a:t>EESD28 – Week 2 – Individuals, populations and resources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00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B5FA-572B-EB6C-18D4-B9776A72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7EE275-419B-9319-860F-ECFD9073C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A3ED9E0B-E7BA-F3AC-4886-1F57781E42C7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412D1D-F73D-2364-BA8F-CE5B57B19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F622DD-A84F-5A83-8AC7-7C2391FF70B8}"/>
                  </a:ext>
                </a:extLst>
              </p:cNvPr>
              <p:cNvSpPr txBox="1"/>
              <p:nvPr/>
            </p:nvSpPr>
            <p:spPr>
              <a:xfrm>
                <a:off x="5625296" y="2974693"/>
                <a:ext cx="15462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F622DD-A84F-5A83-8AC7-7C2391FF7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2974693"/>
                <a:ext cx="15462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808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0514-46AD-E4AD-E28A-9718E41A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15CC8A1-AACE-8A77-DA35-9C00F8F4EC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4753C320-AD5A-FC8D-0DC2-89EE8CAEED63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73AF5-B354-0115-A49C-50DEA622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9742DB-EA55-BC54-BB36-4EA0322E49E9}"/>
                  </a:ext>
                </a:extLst>
              </p:cNvPr>
              <p:cNvSpPr txBox="1"/>
              <p:nvPr/>
            </p:nvSpPr>
            <p:spPr>
              <a:xfrm>
                <a:off x="5625296" y="2974693"/>
                <a:ext cx="222913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1∗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9742DB-EA55-BC54-BB36-4EA0322E4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2974693"/>
                <a:ext cx="222913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7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ABCA0-E66C-4516-7226-9BB91A80C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8E2B8CB-8774-A159-6515-76A02E656D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4A617568-091E-409C-D9F0-EB235338B9A7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49AADB-D625-427F-C517-A9CC2A4B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EDAF63-C2F5-031A-5865-BC79AA67969E}"/>
                  </a:ext>
                </a:extLst>
              </p:cNvPr>
              <p:cNvSpPr txBox="1"/>
              <p:nvPr/>
            </p:nvSpPr>
            <p:spPr>
              <a:xfrm>
                <a:off x="5625296" y="2974693"/>
                <a:ext cx="37849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EDAF63-C2F5-031A-5865-BC79AA679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2974693"/>
                <a:ext cx="378492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AAB008-4A37-906B-E3B3-A79F774BED53}"/>
                  </a:ext>
                </a:extLst>
              </p:cNvPr>
              <p:cNvSpPr txBox="1"/>
              <p:nvPr/>
            </p:nvSpPr>
            <p:spPr>
              <a:xfrm>
                <a:off x="5625296" y="4236333"/>
                <a:ext cx="37849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AAB008-4A37-906B-E3B3-A79F774BE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4236333"/>
                <a:ext cx="378492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77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96AF49-B1E7-BD91-5241-0166BB8F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975023-7373-F060-7573-EA57C0466059}"/>
              </a:ext>
            </a:extLst>
          </p:cNvPr>
          <p:cNvSpPr txBox="1"/>
          <p:nvPr/>
        </p:nvSpPr>
        <p:spPr>
          <a:xfrm>
            <a:off x="768626" y="256958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Isomorphism in modelling is a relationship establishing that two entities are exactly similar in terms of causes and consequences.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8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176C5-E933-31D3-C441-19D6061D7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CAAE35-7296-1989-2008-A4E95029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B7EB6-87A9-FAD6-E055-16BF313E279A}"/>
              </a:ext>
            </a:extLst>
          </p:cNvPr>
          <p:cNvSpPr txBox="1"/>
          <p:nvPr/>
        </p:nvSpPr>
        <p:spPr>
          <a:xfrm>
            <a:off x="2766348" y="4132163"/>
            <a:ext cx="7766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Formula for </a:t>
            </a:r>
          </a:p>
          <a:p>
            <a:r>
              <a:rPr lang="en-CA" sz="3600" b="1" dirty="0">
                <a:solidFill>
                  <a:srgbClr val="FF0000"/>
                </a:solidFill>
              </a:rPr>
              <a:t>Discrete population increase</a:t>
            </a:r>
            <a:endParaRPr lang="pt-BR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8CCB-FC2C-DE95-8E13-977CED57178A}"/>
                  </a:ext>
                </a:extLst>
              </p:cNvPr>
              <p:cNvSpPr txBox="1"/>
              <p:nvPr/>
            </p:nvSpPr>
            <p:spPr>
              <a:xfrm>
                <a:off x="1620455" y="2986268"/>
                <a:ext cx="37849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2DE8CCB-FC2C-DE95-8E13-977CED571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5" y="2986268"/>
                <a:ext cx="378492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801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50D7DCAB-F3D5-A1B9-9CBE-BA7A407A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BA48EF76-5033-18F9-4939-24076B51C3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9D2CDB9A-4E10-E833-9ACA-65F9B747E766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872A9-4FF9-B8E0-1F33-6E902F1C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sp>
        <p:nvSpPr>
          <p:cNvPr id="2" name="Google Shape;200;p24">
            <a:extLst>
              <a:ext uri="{FF2B5EF4-FFF2-40B4-BE49-F238E27FC236}">
                <a16:creationId xmlns:a16="http://schemas.microsoft.com/office/drawing/2014/main" id="{00438995-7AD3-8C28-E1A6-077B7AAD5531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163362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55DFF583-B6B2-E914-C298-23A8ECDF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835A7FCA-16E3-0EDE-AB35-F99A2A10913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0BD6D0A6-C1AA-7FB3-A42F-CA1D5DDBDDA8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4B825-FEF6-D2DE-F900-E9E2D3163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sp>
        <p:nvSpPr>
          <p:cNvPr id="2" name="Google Shape;200;p24">
            <a:extLst>
              <a:ext uri="{FF2B5EF4-FFF2-40B4-BE49-F238E27FC236}">
                <a16:creationId xmlns:a16="http://schemas.microsoft.com/office/drawing/2014/main" id="{80560061-8CC0-06DF-A063-66C6D93B7DE0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0.5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1097659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E00119D1-EC80-38C7-300E-B6A389E15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B80D319C-A2DF-E39A-7FE5-EDFA4120A3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05F3CE07-36F6-9766-1574-D4FE6D2BD9D2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8EAF8-49CF-7D14-BAE3-8CED7236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sp>
        <p:nvSpPr>
          <p:cNvPr id="2" name="Google Shape;200;p24">
            <a:extLst>
              <a:ext uri="{FF2B5EF4-FFF2-40B4-BE49-F238E27FC236}">
                <a16:creationId xmlns:a16="http://schemas.microsoft.com/office/drawing/2014/main" id="{10CFC2BF-49D1-B906-D741-F49A9DA13C21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0.99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253176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A2B23765-2B86-E076-6287-C1664344D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733B4B04-105E-EC8E-EEF2-713DAC3750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5C446745-4DB5-02B9-E14D-6C0373FC6047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BDE0F-5B23-578E-3788-7F2E5DDD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25255-1442-A85F-F2FD-652E0D67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8" y="2123957"/>
            <a:ext cx="1485418" cy="222812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27AFB85-6237-F8FF-60AD-A54191ECE78E}"/>
              </a:ext>
            </a:extLst>
          </p:cNvPr>
          <p:cNvGrpSpPr/>
          <p:nvPr/>
        </p:nvGrpSpPr>
        <p:grpSpPr>
          <a:xfrm>
            <a:off x="5025981" y="2852026"/>
            <a:ext cx="2041920" cy="645840"/>
            <a:chOff x="5025981" y="2852026"/>
            <a:chExt cx="2041920" cy="64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E727745-2F98-1218-ACB9-93A35B4F1014}"/>
                    </a:ext>
                  </a:extLst>
                </p14:cNvPr>
                <p14:cNvContentPartPr/>
                <p14:nvPr/>
              </p14:nvContentPartPr>
              <p14:xfrm>
                <a:off x="5109861" y="3225706"/>
                <a:ext cx="2520" cy="2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283D71-CEA7-A7E7-84C3-C4D7553DD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6861" y="3162706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40BABD-FC26-DE4C-FDBB-0BA40DCB4163}"/>
                    </a:ext>
                  </a:extLst>
                </p14:cNvPr>
                <p14:cNvContentPartPr/>
                <p14:nvPr/>
              </p14:nvContentPartPr>
              <p14:xfrm>
                <a:off x="5025981" y="3162346"/>
                <a:ext cx="199944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A6E583-3EE4-19F6-1758-91D181330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2992" y="3099683"/>
                  <a:ext cx="2125057" cy="191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25F3699-CC3E-2A94-257B-E5E9737EF350}"/>
                    </a:ext>
                  </a:extLst>
                </p14:cNvPr>
                <p14:cNvContentPartPr/>
                <p14:nvPr/>
              </p14:nvContentPartPr>
              <p14:xfrm>
                <a:off x="6652101" y="2852026"/>
                <a:ext cx="415800" cy="64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B06E6-987A-DFDF-52E2-D4A443335D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9101" y="2789026"/>
                  <a:ext cx="541440" cy="77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4219CF59-2260-D3F1-0771-4CE63C8AF656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2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2732877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DF8382-2739-5408-FE73-71127CD4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Time is continuous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318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75F94D39-7CB2-548A-7448-E74BB8A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60CD209E-375C-DDA1-8EFC-FF2D2C6AC5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196B14C1-2EFF-6521-9D9A-882472A8752C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Axiom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03A05-19CC-4308-B94E-1E210814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sp>
        <p:nvSpPr>
          <p:cNvPr id="2" name="Google Shape;200;p24">
            <a:extLst>
              <a:ext uri="{FF2B5EF4-FFF2-40B4-BE49-F238E27FC236}">
                <a16:creationId xmlns:a16="http://schemas.microsoft.com/office/drawing/2014/main" id="{6554AE6D-7DA6-668C-23AF-0CAB931DF203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166368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1B3A-879B-313F-5C17-6B3EC19E0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8750CE-306F-B0C7-6A5C-EC2716AA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AB82-AA87-CD60-7A70-5CCF2AF36F56}"/>
              </a:ext>
            </a:extLst>
          </p:cNvPr>
          <p:cNvSpPr txBox="1"/>
          <p:nvPr/>
        </p:nvSpPr>
        <p:spPr>
          <a:xfrm>
            <a:off x="2766348" y="4132163"/>
            <a:ext cx="7766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dirty="0">
                <a:solidFill>
                  <a:schemeClr val="bg1"/>
                </a:solidFill>
              </a:rPr>
              <a:t>Formula for </a:t>
            </a:r>
          </a:p>
          <a:p>
            <a:r>
              <a:rPr lang="en-CA" sz="3600" b="1" dirty="0">
                <a:solidFill>
                  <a:srgbClr val="FF0000"/>
                </a:solidFill>
              </a:rPr>
              <a:t>continuous population increase</a:t>
            </a:r>
            <a:endParaRPr lang="pt-BR" sz="3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AD0074-D3E4-A0C2-1178-673E437122FE}"/>
                  </a:ext>
                </a:extLst>
              </p:cNvPr>
              <p:cNvSpPr txBox="1"/>
              <p:nvPr/>
            </p:nvSpPr>
            <p:spPr>
              <a:xfrm>
                <a:off x="1620455" y="2986268"/>
                <a:ext cx="37849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CA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pt-BR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8AD0074-D3E4-A0C2-1178-673E43712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0455" y="2986268"/>
                <a:ext cx="3784922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912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BE30C-CE6B-E6F3-888A-21047201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BAA9F5-C1D0-587F-E130-08545674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Speed!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019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D64F5AA-78F6-5B6F-E5FD-C6EF83F04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pic>
        <p:nvPicPr>
          <p:cNvPr id="2050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A4B29DE1-CC29-198A-0E0C-DDDEB6E9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4783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Free web icons">
            <a:extLst>
              <a:ext uri="{FF2B5EF4-FFF2-40B4-BE49-F238E27FC236}">
                <a16:creationId xmlns:a16="http://schemas.microsoft.com/office/drawing/2014/main" id="{5070C4DC-94CC-4282-B08A-7AA4362D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2" y="2019300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8CA5B228-3D9B-AC62-6CF4-77A193AA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71" y="4277082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Free web icons">
            <a:extLst>
              <a:ext uri="{FF2B5EF4-FFF2-40B4-BE49-F238E27FC236}">
                <a16:creationId xmlns:a16="http://schemas.microsoft.com/office/drawing/2014/main" id="{CA77F5C8-5355-4CF5-D28E-C6BABCF44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1" y="3844483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577B9A-3C41-3983-9F5E-57165AC1D55C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1535575" y="3429000"/>
            <a:ext cx="4560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AE4035-C4BB-686D-560E-66E335F43EB3}"/>
              </a:ext>
            </a:extLst>
          </p:cNvPr>
          <p:cNvSpPr txBox="1"/>
          <p:nvPr/>
        </p:nvSpPr>
        <p:spPr>
          <a:xfrm>
            <a:off x="3090440" y="293957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D675D3-C789-AEB0-DAAA-6AB64563D732}"/>
              </a:ext>
            </a:extLst>
          </p:cNvPr>
          <p:cNvSpPr txBox="1"/>
          <p:nvPr/>
        </p:nvSpPr>
        <p:spPr>
          <a:xfrm>
            <a:off x="4742331" y="475148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EF52FB-E937-053F-F48F-C38D26B7F2D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35574" y="5254183"/>
            <a:ext cx="8216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AA4206-5BE3-0416-DF2B-2AC83EC06B10}"/>
              </a:ext>
            </a:extLst>
          </p:cNvPr>
          <p:cNvSpPr txBox="1"/>
          <p:nvPr/>
        </p:nvSpPr>
        <p:spPr>
          <a:xfrm>
            <a:off x="1237254" y="166298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B723FD-9081-6B56-D74A-9ED6E2AA7E6F}"/>
              </a:ext>
            </a:extLst>
          </p:cNvPr>
          <p:cNvSpPr txBox="1"/>
          <p:nvPr/>
        </p:nvSpPr>
        <p:spPr>
          <a:xfrm>
            <a:off x="5797681" y="16660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4A0050-D51E-4E1E-2370-7FF089B097D3}"/>
              </a:ext>
            </a:extLst>
          </p:cNvPr>
          <p:cNvSpPr txBox="1"/>
          <p:nvPr/>
        </p:nvSpPr>
        <p:spPr>
          <a:xfrm>
            <a:off x="9453352" y="43039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29DB19-FADD-003A-AA09-DD0A0DD9A2EB}"/>
              </a:ext>
            </a:extLst>
          </p:cNvPr>
          <p:cNvSpPr txBox="1"/>
          <p:nvPr/>
        </p:nvSpPr>
        <p:spPr>
          <a:xfrm>
            <a:off x="1242346" y="362391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8257283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C49D9-5147-DBDE-B153-F6DEB89C6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D01C1F-BB7B-F9DB-F18B-59FFD3ECF9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pic>
        <p:nvPicPr>
          <p:cNvPr id="2050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AB0D3608-7D08-DD2D-17A1-2EFBFB6A5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4783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Free web icons">
            <a:extLst>
              <a:ext uri="{FF2B5EF4-FFF2-40B4-BE49-F238E27FC236}">
                <a16:creationId xmlns:a16="http://schemas.microsoft.com/office/drawing/2014/main" id="{BDBB0059-8566-3C1D-C693-9CB19AEA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2" y="2019300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134DCDF2-FF86-C354-9C53-2AD4A0139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71" y="4277082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Free web icons">
            <a:extLst>
              <a:ext uri="{FF2B5EF4-FFF2-40B4-BE49-F238E27FC236}">
                <a16:creationId xmlns:a16="http://schemas.microsoft.com/office/drawing/2014/main" id="{A932469D-F923-0915-3E9F-485EF1C48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1" y="3844483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276B2-51D2-89BF-7A36-2A6F894E2E26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1535575" y="3429000"/>
            <a:ext cx="4560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57BE67B-DC7F-E78F-0A86-D14004FDBF85}"/>
              </a:ext>
            </a:extLst>
          </p:cNvPr>
          <p:cNvSpPr txBox="1"/>
          <p:nvPr/>
        </p:nvSpPr>
        <p:spPr>
          <a:xfrm>
            <a:off x="3090440" y="293957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D41194-0265-6525-2F1B-21D677BD238A}"/>
              </a:ext>
            </a:extLst>
          </p:cNvPr>
          <p:cNvSpPr txBox="1"/>
          <p:nvPr/>
        </p:nvSpPr>
        <p:spPr>
          <a:xfrm>
            <a:off x="4742331" y="475148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1C69A-383E-AFD7-C844-229E0722849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35574" y="5254183"/>
            <a:ext cx="8216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4AC9A13-D7B5-6497-0330-D2E5BE1FD3E7}"/>
              </a:ext>
            </a:extLst>
          </p:cNvPr>
          <p:cNvSpPr txBox="1"/>
          <p:nvPr/>
        </p:nvSpPr>
        <p:spPr>
          <a:xfrm>
            <a:off x="1237254" y="166298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29659-A94C-669B-932B-0EC9C5CCD212}"/>
              </a:ext>
            </a:extLst>
          </p:cNvPr>
          <p:cNvSpPr txBox="1"/>
          <p:nvPr/>
        </p:nvSpPr>
        <p:spPr>
          <a:xfrm>
            <a:off x="5797681" y="16660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8D64C-5699-D364-570C-E7E6E9A025C2}"/>
              </a:ext>
            </a:extLst>
          </p:cNvPr>
          <p:cNvSpPr txBox="1"/>
          <p:nvPr/>
        </p:nvSpPr>
        <p:spPr>
          <a:xfrm>
            <a:off x="9453352" y="43039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F9A6ED-CD8C-0486-6A05-4AC3DDCC90EA}"/>
              </a:ext>
            </a:extLst>
          </p:cNvPr>
          <p:cNvSpPr txBox="1"/>
          <p:nvPr/>
        </p:nvSpPr>
        <p:spPr>
          <a:xfrm>
            <a:off x="1242346" y="362391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5576FE-1747-BD39-71B5-C8DE6C68AE57}"/>
              </a:ext>
            </a:extLst>
          </p:cNvPr>
          <p:cNvGrpSpPr/>
          <p:nvPr/>
        </p:nvGrpSpPr>
        <p:grpSpPr>
          <a:xfrm>
            <a:off x="8078339" y="1156737"/>
            <a:ext cx="3409884" cy="1716912"/>
            <a:chOff x="8072202" y="1865694"/>
            <a:chExt cx="3409884" cy="1716912"/>
          </a:xfrm>
        </p:grpSpPr>
        <p:pic>
          <p:nvPicPr>
            <p:cNvPr id="3074" name="Picture 2" descr="Graph Paper With X and Y Axis: Graph Paper Notebook for Algebra | X Y Axis  Coordinate Grid Templates Printed | 4 Squares Per Inch, Quad Rule | 55  Graphs Per Pad: Lekky Bliger: 9798474046044: Books - Amazon.ca">
              <a:extLst>
                <a:ext uri="{FF2B5EF4-FFF2-40B4-BE49-F238E27FC236}">
                  <a16:creationId xmlns:a16="http://schemas.microsoft.com/office/drawing/2014/main" id="{30C3B812-779F-2A0B-DB07-EEA3E614A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202" y="1865694"/>
              <a:ext cx="3409884" cy="1716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AE3EBB-86BF-9DD9-C4DC-0D4C76B6DD36}"/>
                </a:ext>
              </a:extLst>
            </p:cNvPr>
            <p:cNvSpPr/>
            <p:nvPr/>
          </p:nvSpPr>
          <p:spPr>
            <a:xfrm>
              <a:off x="8484243" y="3009418"/>
              <a:ext cx="2516802" cy="439838"/>
            </a:xfrm>
            <a:custGeom>
              <a:avLst/>
              <a:gdLst>
                <a:gd name="connsiteX0" fmla="*/ 0 w 2516802"/>
                <a:gd name="connsiteY0" fmla="*/ 439838 h 439838"/>
                <a:gd name="connsiteX1" fmla="*/ 393539 w 2516802"/>
                <a:gd name="connsiteY1" fmla="*/ 69448 h 439838"/>
                <a:gd name="connsiteX2" fmla="*/ 2268638 w 2516802"/>
                <a:gd name="connsiteY2" fmla="*/ 11574 h 439838"/>
                <a:gd name="connsiteX3" fmla="*/ 2442258 w 2516802"/>
                <a:gd name="connsiteY3" fmla="*/ 0 h 43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802" h="439838">
                  <a:moveTo>
                    <a:pt x="0" y="439838"/>
                  </a:moveTo>
                  <a:cubicBezTo>
                    <a:pt x="7716" y="290331"/>
                    <a:pt x="15433" y="140825"/>
                    <a:pt x="393539" y="69448"/>
                  </a:cubicBezTo>
                  <a:cubicBezTo>
                    <a:pt x="771645" y="-1929"/>
                    <a:pt x="1927185" y="23149"/>
                    <a:pt x="2268638" y="11574"/>
                  </a:cubicBezTo>
                  <a:cubicBezTo>
                    <a:pt x="2610091" y="-1"/>
                    <a:pt x="2526174" y="-1"/>
                    <a:pt x="244225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7622EB0-B7DA-8638-2DDE-F1769288BEFB}"/>
              </a:ext>
            </a:extLst>
          </p:cNvPr>
          <p:cNvGrpSpPr/>
          <p:nvPr/>
        </p:nvGrpSpPr>
        <p:grpSpPr>
          <a:xfrm>
            <a:off x="5924878" y="4811482"/>
            <a:ext cx="3254415" cy="1865909"/>
            <a:chOff x="8310622" y="4838218"/>
            <a:chExt cx="3254415" cy="1865909"/>
          </a:xfrm>
        </p:grpSpPr>
        <p:pic>
          <p:nvPicPr>
            <p:cNvPr id="13" name="Picture 2" descr="Graph Paper With X and Y Axis: Graph Paper Notebook for Algebra | X Y Axis  Coordinate Grid Templates Printed | 4 Squares Per Inch, Quad Rule | 55  Graphs Per Pad: Lekky Bliger: 9798474046044: Books - Amazon.ca">
              <a:extLst>
                <a:ext uri="{FF2B5EF4-FFF2-40B4-BE49-F238E27FC236}">
                  <a16:creationId xmlns:a16="http://schemas.microsoft.com/office/drawing/2014/main" id="{5E458288-2D6F-FD85-4D05-FB2A83E06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0622" y="4838218"/>
              <a:ext cx="3254415" cy="186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DD728E-A3B5-AEB1-0A76-1106FBF5C5B1}"/>
                </a:ext>
              </a:extLst>
            </p:cNvPr>
            <p:cNvSpPr/>
            <p:nvPr/>
          </p:nvSpPr>
          <p:spPr>
            <a:xfrm>
              <a:off x="8715737" y="5504156"/>
              <a:ext cx="2407534" cy="1047115"/>
            </a:xfrm>
            <a:custGeom>
              <a:avLst/>
              <a:gdLst>
                <a:gd name="connsiteX0" fmla="*/ 0 w 2407534"/>
                <a:gd name="connsiteY0" fmla="*/ 1047115 h 1047115"/>
                <a:gd name="connsiteX1" fmla="*/ 682906 w 2407534"/>
                <a:gd name="connsiteY1" fmla="*/ 5393 h 1047115"/>
                <a:gd name="connsiteX2" fmla="*/ 1469985 w 2407534"/>
                <a:gd name="connsiteY2" fmla="*/ 642001 h 1047115"/>
                <a:gd name="connsiteX3" fmla="*/ 2407534 w 2407534"/>
                <a:gd name="connsiteY3" fmla="*/ 711449 h 10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534" h="1047115">
                  <a:moveTo>
                    <a:pt x="0" y="1047115"/>
                  </a:moveTo>
                  <a:cubicBezTo>
                    <a:pt x="218954" y="560013"/>
                    <a:pt x="437909" y="72912"/>
                    <a:pt x="682906" y="5393"/>
                  </a:cubicBezTo>
                  <a:cubicBezTo>
                    <a:pt x="927903" y="-62126"/>
                    <a:pt x="1182547" y="524325"/>
                    <a:pt x="1469985" y="642001"/>
                  </a:cubicBezTo>
                  <a:cubicBezTo>
                    <a:pt x="1757423" y="759677"/>
                    <a:pt x="2082478" y="735563"/>
                    <a:pt x="2407534" y="71144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B2046A-6A6B-B1BB-2D48-686CA2B45E31}"/>
              </a:ext>
            </a:extLst>
          </p:cNvPr>
          <p:cNvSpPr txBox="1"/>
          <p:nvPr/>
        </p:nvSpPr>
        <p:spPr>
          <a:xfrm>
            <a:off x="9487331" y="287364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BF47C5-2B52-70EF-1520-DD4BD2B6BD86}"/>
              </a:ext>
            </a:extLst>
          </p:cNvPr>
          <p:cNvSpPr txBox="1"/>
          <p:nvPr/>
        </p:nvSpPr>
        <p:spPr>
          <a:xfrm>
            <a:off x="7375903" y="189262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Speed</a:t>
            </a:r>
            <a:endParaRPr lang="pt-B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FC37D0-2897-AEF3-906B-B1A217C31C5B}"/>
              </a:ext>
            </a:extLst>
          </p:cNvPr>
          <p:cNvSpPr txBox="1"/>
          <p:nvPr/>
        </p:nvSpPr>
        <p:spPr>
          <a:xfrm>
            <a:off x="5266211" y="562842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Speed</a:t>
            </a:r>
            <a:endParaRPr lang="pt-B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C6D024-D53B-0E9E-CDBF-77018C6D4988}"/>
              </a:ext>
            </a:extLst>
          </p:cNvPr>
          <p:cNvSpPr txBox="1"/>
          <p:nvPr/>
        </p:nvSpPr>
        <p:spPr>
          <a:xfrm>
            <a:off x="7362458" y="648123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4229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664B-4357-58AA-6612-A8D2A599A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5D97088-9828-32C2-DF75-43F033F7E8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pic>
        <p:nvPicPr>
          <p:cNvPr id="2050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37A2C7FF-5770-13C2-04C3-6E96BDDC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434783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me - Free web icons">
            <a:extLst>
              <a:ext uri="{FF2B5EF4-FFF2-40B4-BE49-F238E27FC236}">
                <a16:creationId xmlns:a16="http://schemas.microsoft.com/office/drawing/2014/main" id="{D689EC90-2DC5-EA19-4BEE-9BCB1E95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2" y="2019300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r Icon Vector Art, Icons, and Graphics for Free Download">
            <a:extLst>
              <a:ext uri="{FF2B5EF4-FFF2-40B4-BE49-F238E27FC236}">
                <a16:creationId xmlns:a16="http://schemas.microsoft.com/office/drawing/2014/main" id="{0E49070C-629A-6D6C-95A8-566933E24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671" y="4277082"/>
            <a:ext cx="15240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me - Free web icons">
            <a:extLst>
              <a:ext uri="{FF2B5EF4-FFF2-40B4-BE49-F238E27FC236}">
                <a16:creationId xmlns:a16="http://schemas.microsoft.com/office/drawing/2014/main" id="{F27F13BC-8913-B36A-A60D-8AE95A36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61" y="3844483"/>
            <a:ext cx="14192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1BA083-3D80-6EE5-2799-49D0C77E04B9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1535575" y="3429000"/>
            <a:ext cx="4560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3B1D75-F464-400E-1477-4BCE641E448F}"/>
              </a:ext>
            </a:extLst>
          </p:cNvPr>
          <p:cNvSpPr txBox="1"/>
          <p:nvPr/>
        </p:nvSpPr>
        <p:spPr>
          <a:xfrm>
            <a:off x="3090440" y="293957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C7A0E-4964-C919-402C-3ADF44E4F10E}"/>
              </a:ext>
            </a:extLst>
          </p:cNvPr>
          <p:cNvSpPr txBox="1"/>
          <p:nvPr/>
        </p:nvSpPr>
        <p:spPr>
          <a:xfrm>
            <a:off x="4742331" y="4751488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Distance</a:t>
            </a:r>
            <a:endParaRPr lang="pt-BR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0522EA-68D5-FE01-6438-55D93040022D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35574" y="5254183"/>
            <a:ext cx="8216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2F7ABA-B027-A270-D645-B47ADFF88FDC}"/>
              </a:ext>
            </a:extLst>
          </p:cNvPr>
          <p:cNvSpPr txBox="1"/>
          <p:nvPr/>
        </p:nvSpPr>
        <p:spPr>
          <a:xfrm>
            <a:off x="1237254" y="1662981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79B417-E2A3-35B7-470D-6F9EF2FA95A0}"/>
              </a:ext>
            </a:extLst>
          </p:cNvPr>
          <p:cNvSpPr txBox="1"/>
          <p:nvPr/>
        </p:nvSpPr>
        <p:spPr>
          <a:xfrm>
            <a:off x="5797681" y="16660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09C42-AA37-D7A8-1D64-185ECBBFB448}"/>
              </a:ext>
            </a:extLst>
          </p:cNvPr>
          <p:cNvSpPr txBox="1"/>
          <p:nvPr/>
        </p:nvSpPr>
        <p:spPr>
          <a:xfrm>
            <a:off x="9453352" y="43039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40A605-13DE-8520-7D3E-E3CC57AC4758}"/>
              </a:ext>
            </a:extLst>
          </p:cNvPr>
          <p:cNvSpPr txBox="1"/>
          <p:nvPr/>
        </p:nvSpPr>
        <p:spPr>
          <a:xfrm>
            <a:off x="1242346" y="362391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AE4641-9D37-D325-4FD6-CA29A07DD5DF}"/>
              </a:ext>
            </a:extLst>
          </p:cNvPr>
          <p:cNvGrpSpPr/>
          <p:nvPr/>
        </p:nvGrpSpPr>
        <p:grpSpPr>
          <a:xfrm>
            <a:off x="8078339" y="1156737"/>
            <a:ext cx="3409884" cy="1716912"/>
            <a:chOff x="8072202" y="1865694"/>
            <a:chExt cx="3409884" cy="1716912"/>
          </a:xfrm>
        </p:grpSpPr>
        <p:pic>
          <p:nvPicPr>
            <p:cNvPr id="3074" name="Picture 2" descr="Graph Paper With X and Y Axis: Graph Paper Notebook for Algebra | X Y Axis  Coordinate Grid Templates Printed | 4 Squares Per Inch, Quad Rule | 55  Graphs Per Pad: Lekky Bliger: 9798474046044: Books - Amazon.ca">
              <a:extLst>
                <a:ext uri="{FF2B5EF4-FFF2-40B4-BE49-F238E27FC236}">
                  <a16:creationId xmlns:a16="http://schemas.microsoft.com/office/drawing/2014/main" id="{2EE8016A-415F-3514-04A3-381284105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2202" y="1865694"/>
              <a:ext cx="3409884" cy="1716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C30C46D-2D33-8B46-1620-193F7AB640A8}"/>
                </a:ext>
              </a:extLst>
            </p:cNvPr>
            <p:cNvSpPr/>
            <p:nvPr/>
          </p:nvSpPr>
          <p:spPr>
            <a:xfrm>
              <a:off x="8484243" y="3009418"/>
              <a:ext cx="2516802" cy="439838"/>
            </a:xfrm>
            <a:custGeom>
              <a:avLst/>
              <a:gdLst>
                <a:gd name="connsiteX0" fmla="*/ 0 w 2516802"/>
                <a:gd name="connsiteY0" fmla="*/ 439838 h 439838"/>
                <a:gd name="connsiteX1" fmla="*/ 393539 w 2516802"/>
                <a:gd name="connsiteY1" fmla="*/ 69448 h 439838"/>
                <a:gd name="connsiteX2" fmla="*/ 2268638 w 2516802"/>
                <a:gd name="connsiteY2" fmla="*/ 11574 h 439838"/>
                <a:gd name="connsiteX3" fmla="*/ 2442258 w 2516802"/>
                <a:gd name="connsiteY3" fmla="*/ 0 h 439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802" h="439838">
                  <a:moveTo>
                    <a:pt x="0" y="439838"/>
                  </a:moveTo>
                  <a:cubicBezTo>
                    <a:pt x="7716" y="290331"/>
                    <a:pt x="15433" y="140825"/>
                    <a:pt x="393539" y="69448"/>
                  </a:cubicBezTo>
                  <a:cubicBezTo>
                    <a:pt x="771645" y="-1929"/>
                    <a:pt x="1927185" y="23149"/>
                    <a:pt x="2268638" y="11574"/>
                  </a:cubicBezTo>
                  <a:cubicBezTo>
                    <a:pt x="2610091" y="-1"/>
                    <a:pt x="2526174" y="-1"/>
                    <a:pt x="2442258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A3DDA4-F9AB-7B76-61D8-B859A75144C9}"/>
              </a:ext>
            </a:extLst>
          </p:cNvPr>
          <p:cNvGrpSpPr/>
          <p:nvPr/>
        </p:nvGrpSpPr>
        <p:grpSpPr>
          <a:xfrm>
            <a:off x="5924878" y="4811482"/>
            <a:ext cx="3254415" cy="1865909"/>
            <a:chOff x="8310622" y="4838218"/>
            <a:chExt cx="3254415" cy="1865909"/>
          </a:xfrm>
        </p:grpSpPr>
        <p:pic>
          <p:nvPicPr>
            <p:cNvPr id="13" name="Picture 2" descr="Graph Paper With X and Y Axis: Graph Paper Notebook for Algebra | X Y Axis  Coordinate Grid Templates Printed | 4 Squares Per Inch, Quad Rule | 55  Graphs Per Pad: Lekky Bliger: 9798474046044: Books - Amazon.ca">
              <a:extLst>
                <a:ext uri="{FF2B5EF4-FFF2-40B4-BE49-F238E27FC236}">
                  <a16:creationId xmlns:a16="http://schemas.microsoft.com/office/drawing/2014/main" id="{A9F6AA21-A965-100F-871E-30F3BA04A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0622" y="4838218"/>
              <a:ext cx="3254415" cy="186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81C50CB-EF16-AEFD-748F-2B23EE0C9B9B}"/>
                </a:ext>
              </a:extLst>
            </p:cNvPr>
            <p:cNvSpPr/>
            <p:nvPr/>
          </p:nvSpPr>
          <p:spPr>
            <a:xfrm>
              <a:off x="8715737" y="5504156"/>
              <a:ext cx="2407534" cy="1047115"/>
            </a:xfrm>
            <a:custGeom>
              <a:avLst/>
              <a:gdLst>
                <a:gd name="connsiteX0" fmla="*/ 0 w 2407534"/>
                <a:gd name="connsiteY0" fmla="*/ 1047115 h 1047115"/>
                <a:gd name="connsiteX1" fmla="*/ 682906 w 2407534"/>
                <a:gd name="connsiteY1" fmla="*/ 5393 h 1047115"/>
                <a:gd name="connsiteX2" fmla="*/ 1469985 w 2407534"/>
                <a:gd name="connsiteY2" fmla="*/ 642001 h 1047115"/>
                <a:gd name="connsiteX3" fmla="*/ 2407534 w 2407534"/>
                <a:gd name="connsiteY3" fmla="*/ 711449 h 104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7534" h="1047115">
                  <a:moveTo>
                    <a:pt x="0" y="1047115"/>
                  </a:moveTo>
                  <a:cubicBezTo>
                    <a:pt x="218954" y="560013"/>
                    <a:pt x="437909" y="72912"/>
                    <a:pt x="682906" y="5393"/>
                  </a:cubicBezTo>
                  <a:cubicBezTo>
                    <a:pt x="927903" y="-62126"/>
                    <a:pt x="1182547" y="524325"/>
                    <a:pt x="1469985" y="642001"/>
                  </a:cubicBezTo>
                  <a:cubicBezTo>
                    <a:pt x="1757423" y="759677"/>
                    <a:pt x="2082478" y="735563"/>
                    <a:pt x="2407534" y="711449"/>
                  </a:cubicBezTo>
                </a:path>
              </a:pathLst>
            </a:cu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BFD9331-37A5-ADC5-9B24-4673EBE8A484}"/>
              </a:ext>
            </a:extLst>
          </p:cNvPr>
          <p:cNvSpPr txBox="1"/>
          <p:nvPr/>
        </p:nvSpPr>
        <p:spPr>
          <a:xfrm>
            <a:off x="9487331" y="2873649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  <a:endParaRPr lang="pt-B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9C4873-1BB6-B3A4-E504-66C314B98AB5}"/>
              </a:ext>
            </a:extLst>
          </p:cNvPr>
          <p:cNvSpPr txBox="1"/>
          <p:nvPr/>
        </p:nvSpPr>
        <p:spPr>
          <a:xfrm>
            <a:off x="7375903" y="189262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Speed</a:t>
            </a:r>
            <a:endParaRPr lang="pt-B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78D5C4-EBAB-62DC-1C95-F4E103B6C796}"/>
              </a:ext>
            </a:extLst>
          </p:cNvPr>
          <p:cNvSpPr txBox="1"/>
          <p:nvPr/>
        </p:nvSpPr>
        <p:spPr>
          <a:xfrm>
            <a:off x="5266211" y="562842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Speed</a:t>
            </a:r>
            <a:endParaRPr lang="pt-B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EA3073-5E25-1C39-E464-012399DDB15D}"/>
              </a:ext>
            </a:extLst>
          </p:cNvPr>
          <p:cNvSpPr txBox="1"/>
          <p:nvPr/>
        </p:nvSpPr>
        <p:spPr>
          <a:xfrm>
            <a:off x="7362458" y="648123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time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498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9A23-77CD-AD8E-1FAB-E677A2D08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0F2F7A-1B33-56A2-539D-196D57423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417F0F-90C5-9F83-92F9-49050A67BCC1}"/>
              </a:ext>
            </a:extLst>
          </p:cNvPr>
          <p:cNvGrpSpPr/>
          <p:nvPr/>
        </p:nvGrpSpPr>
        <p:grpSpPr>
          <a:xfrm>
            <a:off x="972004" y="2424033"/>
            <a:ext cx="3913082" cy="1977527"/>
            <a:chOff x="5266211" y="4811482"/>
            <a:chExt cx="3913082" cy="19775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087B913-5284-32E3-E5E7-1151476509E4}"/>
                </a:ext>
              </a:extLst>
            </p:cNvPr>
            <p:cNvGrpSpPr/>
            <p:nvPr/>
          </p:nvGrpSpPr>
          <p:grpSpPr>
            <a:xfrm>
              <a:off x="5924878" y="4811482"/>
              <a:ext cx="3254415" cy="1865909"/>
              <a:chOff x="8310622" y="4838218"/>
              <a:chExt cx="3254415" cy="1865909"/>
            </a:xfrm>
          </p:grpSpPr>
          <p:pic>
            <p:nvPicPr>
              <p:cNvPr id="13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D916366A-E8D7-CA5C-2303-1F934F341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0622" y="4838218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E9D0E10-710F-DAFA-A2A1-3DDEAF88AB25}"/>
                  </a:ext>
                </a:extLst>
              </p:cNvPr>
              <p:cNvSpPr/>
              <p:nvPr/>
            </p:nvSpPr>
            <p:spPr>
              <a:xfrm>
                <a:off x="8715737" y="5504156"/>
                <a:ext cx="2407534" cy="1047115"/>
              </a:xfrm>
              <a:custGeom>
                <a:avLst/>
                <a:gdLst>
                  <a:gd name="connsiteX0" fmla="*/ 0 w 2407534"/>
                  <a:gd name="connsiteY0" fmla="*/ 1047115 h 1047115"/>
                  <a:gd name="connsiteX1" fmla="*/ 682906 w 2407534"/>
                  <a:gd name="connsiteY1" fmla="*/ 5393 h 1047115"/>
                  <a:gd name="connsiteX2" fmla="*/ 1469985 w 2407534"/>
                  <a:gd name="connsiteY2" fmla="*/ 642001 h 1047115"/>
                  <a:gd name="connsiteX3" fmla="*/ 2407534 w 2407534"/>
                  <a:gd name="connsiteY3" fmla="*/ 711449 h 104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7534" h="1047115">
                    <a:moveTo>
                      <a:pt x="0" y="1047115"/>
                    </a:moveTo>
                    <a:cubicBezTo>
                      <a:pt x="218954" y="560013"/>
                      <a:pt x="437909" y="72912"/>
                      <a:pt x="682906" y="5393"/>
                    </a:cubicBezTo>
                    <a:cubicBezTo>
                      <a:pt x="927903" y="-62126"/>
                      <a:pt x="1182547" y="524325"/>
                      <a:pt x="1469985" y="642001"/>
                    </a:cubicBezTo>
                    <a:cubicBezTo>
                      <a:pt x="1757423" y="759677"/>
                      <a:pt x="2082478" y="735563"/>
                      <a:pt x="2407534" y="711449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89E95C-9D1F-506E-92A5-22DF04D6B877}"/>
                </a:ext>
              </a:extLst>
            </p:cNvPr>
            <p:cNvSpPr txBox="1"/>
            <p:nvPr/>
          </p:nvSpPr>
          <p:spPr>
            <a:xfrm>
              <a:off x="5266211" y="5628427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Speed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5449D3-BDC8-AD98-2FB7-A9EA2982E349}"/>
                </a:ext>
              </a:extLst>
            </p:cNvPr>
            <p:cNvSpPr txBox="1"/>
            <p:nvPr/>
          </p:nvSpPr>
          <p:spPr>
            <a:xfrm>
              <a:off x="7362458" y="648123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time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C1EC0-9D0F-597B-7235-3895477C19FE}"/>
                  </a:ext>
                </a:extLst>
              </p:cNvPr>
              <p:cNvSpPr txBox="1"/>
              <p:nvPr/>
            </p:nvSpPr>
            <p:spPr>
              <a:xfrm>
                <a:off x="6539695" y="2784907"/>
                <a:ext cx="2413353" cy="1144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𝑑𝐷𝑖𝑠𝑡𝑎𝑛𝑐𝑒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AC1EC0-9D0F-597B-7235-3895477C1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9695" y="2784907"/>
                <a:ext cx="2413353" cy="1144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3055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EC9F-2E0E-3EE4-F9E5-80ED2FC0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5955723-08D0-5736-249E-1E1CBB2FA6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6B8EB39-2C20-BA4D-76EC-DAC6391ED453}"/>
              </a:ext>
            </a:extLst>
          </p:cNvPr>
          <p:cNvGrpSpPr/>
          <p:nvPr/>
        </p:nvGrpSpPr>
        <p:grpSpPr>
          <a:xfrm>
            <a:off x="1238222" y="4507476"/>
            <a:ext cx="3913082" cy="1977527"/>
            <a:chOff x="5266211" y="4811482"/>
            <a:chExt cx="3913082" cy="197752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400D299-BB38-6DC4-2298-F1FB238E58E8}"/>
                </a:ext>
              </a:extLst>
            </p:cNvPr>
            <p:cNvGrpSpPr/>
            <p:nvPr/>
          </p:nvGrpSpPr>
          <p:grpSpPr>
            <a:xfrm>
              <a:off x="5924878" y="4811482"/>
              <a:ext cx="3254415" cy="1865909"/>
              <a:chOff x="8310622" y="4838218"/>
              <a:chExt cx="3254415" cy="1865909"/>
            </a:xfrm>
          </p:grpSpPr>
          <p:pic>
            <p:nvPicPr>
              <p:cNvPr id="13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FEAD3EDE-D790-3259-898D-DC93BBA415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0622" y="4838218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A2A510E-67A8-69AA-8C79-C0882BEA59E4}"/>
                  </a:ext>
                </a:extLst>
              </p:cNvPr>
              <p:cNvSpPr/>
              <p:nvPr/>
            </p:nvSpPr>
            <p:spPr>
              <a:xfrm>
                <a:off x="8715737" y="5504156"/>
                <a:ext cx="2407534" cy="1047115"/>
              </a:xfrm>
              <a:custGeom>
                <a:avLst/>
                <a:gdLst>
                  <a:gd name="connsiteX0" fmla="*/ 0 w 2407534"/>
                  <a:gd name="connsiteY0" fmla="*/ 1047115 h 1047115"/>
                  <a:gd name="connsiteX1" fmla="*/ 682906 w 2407534"/>
                  <a:gd name="connsiteY1" fmla="*/ 5393 h 1047115"/>
                  <a:gd name="connsiteX2" fmla="*/ 1469985 w 2407534"/>
                  <a:gd name="connsiteY2" fmla="*/ 642001 h 1047115"/>
                  <a:gd name="connsiteX3" fmla="*/ 2407534 w 2407534"/>
                  <a:gd name="connsiteY3" fmla="*/ 711449 h 104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7534" h="1047115">
                    <a:moveTo>
                      <a:pt x="0" y="1047115"/>
                    </a:moveTo>
                    <a:cubicBezTo>
                      <a:pt x="218954" y="560013"/>
                      <a:pt x="437909" y="72912"/>
                      <a:pt x="682906" y="5393"/>
                    </a:cubicBezTo>
                    <a:cubicBezTo>
                      <a:pt x="927903" y="-62126"/>
                      <a:pt x="1182547" y="524325"/>
                      <a:pt x="1469985" y="642001"/>
                    </a:cubicBezTo>
                    <a:cubicBezTo>
                      <a:pt x="1757423" y="759677"/>
                      <a:pt x="2082478" y="735563"/>
                      <a:pt x="2407534" y="711449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AAF7FE-EE73-309A-1462-47938588C573}"/>
                </a:ext>
              </a:extLst>
            </p:cNvPr>
            <p:cNvSpPr txBox="1"/>
            <p:nvPr/>
          </p:nvSpPr>
          <p:spPr>
            <a:xfrm>
              <a:off x="5266211" y="5628427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Speed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97AEA4-221F-68F0-6D84-95A609EDD7F8}"/>
                </a:ext>
              </a:extLst>
            </p:cNvPr>
            <p:cNvSpPr txBox="1"/>
            <p:nvPr/>
          </p:nvSpPr>
          <p:spPr>
            <a:xfrm>
              <a:off x="7362458" y="648123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time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004B43-5A86-1B97-180F-A1D05C337042}"/>
                  </a:ext>
                </a:extLst>
              </p:cNvPr>
              <p:cNvSpPr txBox="1"/>
              <p:nvPr/>
            </p:nvSpPr>
            <p:spPr>
              <a:xfrm>
                <a:off x="6632293" y="5041970"/>
                <a:ext cx="2413353" cy="1144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𝑑𝐷𝑖𝑠𝑡𝑎𝑛𝑐𝑒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004B43-5A86-1B97-180F-A1D05C337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293" y="5041970"/>
                <a:ext cx="2413353" cy="1144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4D66CB-10CA-2204-94E6-7FE6DAD7FB8E}"/>
              </a:ext>
            </a:extLst>
          </p:cNvPr>
          <p:cNvGrpSpPr/>
          <p:nvPr/>
        </p:nvGrpSpPr>
        <p:grpSpPr>
          <a:xfrm>
            <a:off x="978265" y="1593938"/>
            <a:ext cx="4173039" cy="1977527"/>
            <a:chOff x="5006254" y="4811482"/>
            <a:chExt cx="4173039" cy="1977527"/>
          </a:xfrm>
        </p:grpSpPr>
        <p:pic>
          <p:nvPicPr>
            <p:cNvPr id="8" name="Picture 2" descr="Graph Paper With X and Y Axis: Graph Paper Notebook for Algebra | X Y Axis  Coordinate Grid Templates Printed | 4 Squares Per Inch, Quad Rule | 55  Graphs Per Pad: Lekky Bliger: 9798474046044: Books - Amazon.ca">
              <a:extLst>
                <a:ext uri="{FF2B5EF4-FFF2-40B4-BE49-F238E27FC236}">
                  <a16:creationId xmlns:a16="http://schemas.microsoft.com/office/drawing/2014/main" id="{DDFE1CAD-91BE-CF6B-4181-60D4047DC4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4878" y="4811482"/>
              <a:ext cx="3254415" cy="186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4BA4D8-749C-CEFF-5D77-85F99F2AC95B}"/>
                </a:ext>
              </a:extLst>
            </p:cNvPr>
            <p:cNvSpPr txBox="1"/>
            <p:nvPr/>
          </p:nvSpPr>
          <p:spPr>
            <a:xfrm>
              <a:off x="5006254" y="5590547"/>
              <a:ext cx="88197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Distance</a:t>
              </a:r>
              <a:endParaRPr lang="pt-BR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5437C3-5BCA-9F0F-1C9F-9C428EE93457}"/>
                </a:ext>
              </a:extLst>
            </p:cNvPr>
            <p:cNvSpPr txBox="1"/>
            <p:nvPr/>
          </p:nvSpPr>
          <p:spPr>
            <a:xfrm>
              <a:off x="7362458" y="6481232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time</a:t>
              </a:r>
              <a:endParaRPr lang="pt-BR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40AE96-4C89-FF58-555A-7102028BBD0A}"/>
              </a:ext>
            </a:extLst>
          </p:cNvPr>
          <p:cNvSpPr/>
          <p:nvPr/>
        </p:nvSpPr>
        <p:spPr>
          <a:xfrm>
            <a:off x="2257063" y="1736203"/>
            <a:ext cx="2245489" cy="1551007"/>
          </a:xfrm>
          <a:custGeom>
            <a:avLst/>
            <a:gdLst>
              <a:gd name="connsiteX0" fmla="*/ 0 w 2245489"/>
              <a:gd name="connsiteY0" fmla="*/ 1551007 h 1551007"/>
              <a:gd name="connsiteX1" fmla="*/ 1377388 w 2245489"/>
              <a:gd name="connsiteY1" fmla="*/ 1284789 h 1551007"/>
              <a:gd name="connsiteX2" fmla="*/ 2245489 w 2245489"/>
              <a:gd name="connsiteY2" fmla="*/ 0 h 155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5489" h="1551007">
                <a:moveTo>
                  <a:pt x="0" y="1551007"/>
                </a:moveTo>
                <a:cubicBezTo>
                  <a:pt x="501570" y="1547148"/>
                  <a:pt x="1003140" y="1543290"/>
                  <a:pt x="1377388" y="1284789"/>
                </a:cubicBezTo>
                <a:cubicBezTo>
                  <a:pt x="1751636" y="1026288"/>
                  <a:pt x="1998562" y="513144"/>
                  <a:pt x="2245489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B1D2C-DCA4-975E-3BB2-7AF707E97020}"/>
              </a:ext>
            </a:extLst>
          </p:cNvPr>
          <p:cNvSpPr/>
          <p:nvPr/>
        </p:nvSpPr>
        <p:spPr>
          <a:xfrm>
            <a:off x="2268638" y="1724628"/>
            <a:ext cx="1203767" cy="1565700"/>
          </a:xfrm>
          <a:custGeom>
            <a:avLst/>
            <a:gdLst>
              <a:gd name="connsiteX0" fmla="*/ 0 w 1203767"/>
              <a:gd name="connsiteY0" fmla="*/ 1562582 h 1565700"/>
              <a:gd name="connsiteX1" fmla="*/ 787078 w 1203767"/>
              <a:gd name="connsiteY1" fmla="*/ 1319514 h 1565700"/>
              <a:gd name="connsiteX2" fmla="*/ 1203767 w 1203767"/>
              <a:gd name="connsiteY2" fmla="*/ 0 h 15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767" h="1565700">
                <a:moveTo>
                  <a:pt x="0" y="1562582"/>
                </a:moveTo>
                <a:cubicBezTo>
                  <a:pt x="293225" y="1571263"/>
                  <a:pt x="586450" y="1579944"/>
                  <a:pt x="787078" y="1319514"/>
                </a:cubicBezTo>
                <a:cubicBezTo>
                  <a:pt x="987706" y="1059084"/>
                  <a:pt x="1095736" y="529542"/>
                  <a:pt x="1203767" y="0"/>
                </a:cubicBezTo>
              </a:path>
            </a:pathLst>
          </a:cu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2E346-96BC-857F-0C7A-C0498AA85E87}"/>
              </a:ext>
            </a:extLst>
          </p:cNvPr>
          <p:cNvSpPr txBox="1"/>
          <p:nvPr/>
        </p:nvSpPr>
        <p:spPr>
          <a:xfrm>
            <a:off x="6632292" y="1982051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/>
              <a:t>Distance(t)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4758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EE7D-DF5A-9A20-6DA0-E810122D6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D587A1-305D-C069-159E-121CCCB21F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Derivatives</a:t>
            </a:r>
            <a:endParaRPr lang="pt-BR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395534-4B2E-DF82-B1EB-1C189712AD04}"/>
              </a:ext>
            </a:extLst>
          </p:cNvPr>
          <p:cNvCxnSpPr>
            <a:cxnSpLocks/>
          </p:cNvCxnSpPr>
          <p:nvPr/>
        </p:nvCxnSpPr>
        <p:spPr>
          <a:xfrm>
            <a:off x="1535575" y="3429000"/>
            <a:ext cx="4560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2A5CD3-7EEF-1CC7-F57B-B48FCCCEBEE8}"/>
              </a:ext>
            </a:extLst>
          </p:cNvPr>
          <p:cNvSpPr txBox="1"/>
          <p:nvPr/>
        </p:nvSpPr>
        <p:spPr>
          <a:xfrm>
            <a:off x="3090440" y="2939578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Pop size</a:t>
            </a:r>
            <a:endParaRPr lang="pt-BR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FCBD1-285B-2056-DFCC-938AAB613E84}"/>
              </a:ext>
            </a:extLst>
          </p:cNvPr>
          <p:cNvSpPr txBox="1"/>
          <p:nvPr/>
        </p:nvSpPr>
        <p:spPr>
          <a:xfrm>
            <a:off x="4742331" y="4751488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Pop size</a:t>
            </a:r>
            <a:endParaRPr lang="pt-BR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3295D5-0FF1-70C0-0274-10080EF3BC9E}"/>
              </a:ext>
            </a:extLst>
          </p:cNvPr>
          <p:cNvCxnSpPr>
            <a:cxnSpLocks/>
          </p:cNvCxnSpPr>
          <p:nvPr/>
        </p:nvCxnSpPr>
        <p:spPr>
          <a:xfrm>
            <a:off x="1535574" y="5254183"/>
            <a:ext cx="8216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0CB5D0-5028-7FBA-0904-8630F670F285}"/>
              </a:ext>
            </a:extLst>
          </p:cNvPr>
          <p:cNvSpPr txBox="1"/>
          <p:nvPr/>
        </p:nvSpPr>
        <p:spPr>
          <a:xfrm>
            <a:off x="1290486" y="2348229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1A3C6-F0E6-D942-75F3-45FB2A47708F}"/>
              </a:ext>
            </a:extLst>
          </p:cNvPr>
          <p:cNvSpPr txBox="1"/>
          <p:nvPr/>
        </p:nvSpPr>
        <p:spPr>
          <a:xfrm>
            <a:off x="5797681" y="1666043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DD70A7-16A3-3BA1-98FF-DC724A55F0D9}"/>
              </a:ext>
            </a:extLst>
          </p:cNvPr>
          <p:cNvSpPr txBox="1"/>
          <p:nvPr/>
        </p:nvSpPr>
        <p:spPr>
          <a:xfrm>
            <a:off x="9453352" y="430396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1</a:t>
            </a:r>
            <a:endParaRPr lang="pt-B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A4CEC0-3981-F2AA-8472-27D7A4266000}"/>
              </a:ext>
            </a:extLst>
          </p:cNvPr>
          <p:cNvSpPr txBox="1"/>
          <p:nvPr/>
        </p:nvSpPr>
        <p:spPr>
          <a:xfrm>
            <a:off x="1207025" y="4219457"/>
            <a:ext cx="596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T = 0</a:t>
            </a:r>
            <a:endParaRPr lang="pt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C0BD4-4468-5933-B186-E8F1C73A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18" y="2609687"/>
            <a:ext cx="742709" cy="1114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4B384-C118-9464-2FC9-63E477B0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610" y="2571678"/>
            <a:ext cx="742709" cy="1114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BB0471-E5B6-B880-D758-99B6B6CB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42" y="2076405"/>
            <a:ext cx="742709" cy="11140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623C40-A4AD-9893-D1E2-395CE246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964" y="2887807"/>
            <a:ext cx="742709" cy="1114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679FDA-9ACC-35C8-BF14-046F55A2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10" y="4362679"/>
            <a:ext cx="742709" cy="11140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C04302-1894-12F9-3448-820E95AF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54" y="5070621"/>
            <a:ext cx="742709" cy="11140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FD9679-9576-2584-D901-69064416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635" y="4457855"/>
            <a:ext cx="742709" cy="1114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261932-E717-CDE5-282E-AFA4717E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7281" y="4667479"/>
            <a:ext cx="742709" cy="1114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1399B0-BCF4-0446-CA26-796FEEBDC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716" y="4764238"/>
            <a:ext cx="742709" cy="1114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5BE55E-D97D-3F60-53B1-A09B0BE11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313" y="5254183"/>
            <a:ext cx="742709" cy="11140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2D620CE-B99F-9DB0-746A-FCE09FAB6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878" y="4421809"/>
            <a:ext cx="742709" cy="111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E8AF68-2E29-0B90-79E9-3C1FE2DAE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Is this prediction easy to observe in nature?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6359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75F94D39-7CB2-548A-7448-E74BB8A2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60CD209E-375C-DDA1-8EFC-FF2D2C6AC5B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196B14C1-2EFF-6521-9D9A-882472A8752C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02148CDF-152B-8C63-896F-96F984025DFC}"/>
              </a:ext>
            </a:extLst>
          </p:cNvPr>
          <p:cNvSpPr txBox="1"/>
          <p:nvPr/>
        </p:nvSpPr>
        <p:spPr>
          <a:xfrm>
            <a:off x="7491515" y="1259316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D422C-1B29-B804-AC33-F64B5950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39" y="2569944"/>
            <a:ext cx="1485418" cy="222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6A506-36D9-D081-121A-F4E941D22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50" y="2569944"/>
            <a:ext cx="1485418" cy="22281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B011237-8973-EE34-9CD1-80E7A8641DA0}"/>
              </a:ext>
            </a:extLst>
          </p:cNvPr>
          <p:cNvGrpSpPr/>
          <p:nvPr/>
        </p:nvGrpSpPr>
        <p:grpSpPr>
          <a:xfrm>
            <a:off x="2698736" y="3390769"/>
            <a:ext cx="741435" cy="386952"/>
            <a:chOff x="5025981" y="2852026"/>
            <a:chExt cx="2041920" cy="64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665194-C81F-6CF7-1209-2269B853B06F}"/>
                    </a:ext>
                  </a:extLst>
                </p14:cNvPr>
                <p14:cNvContentPartPr/>
                <p14:nvPr/>
              </p14:nvContentPartPr>
              <p14:xfrm>
                <a:off x="5109861" y="3225706"/>
                <a:ext cx="2520" cy="2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283D71-CEA7-A7E7-84C3-C4D7553DD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6861" y="3162706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9C7B233-B9A1-0C53-58DE-D76B80BA4866}"/>
                    </a:ext>
                  </a:extLst>
                </p14:cNvPr>
                <p14:cNvContentPartPr/>
                <p14:nvPr/>
              </p14:nvContentPartPr>
              <p14:xfrm>
                <a:off x="5025981" y="3162346"/>
                <a:ext cx="199944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A6E583-3EE4-19F6-1758-91D181330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2992" y="3099683"/>
                  <a:ext cx="2125057" cy="191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49740F-6A8C-7E4C-1606-CE577B948A89}"/>
                    </a:ext>
                  </a:extLst>
                </p14:cNvPr>
                <p14:cNvContentPartPr/>
                <p14:nvPr/>
              </p14:nvContentPartPr>
              <p14:xfrm>
                <a:off x="6652101" y="2852026"/>
                <a:ext cx="415800" cy="64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B06E6-987A-DFDF-52E2-D4A443335D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9101" y="2789026"/>
                  <a:ext cx="541440" cy="771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6884316-2F9F-A064-FDF7-E3167E60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714" y="2736618"/>
            <a:ext cx="1485418" cy="222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D842C1-E8CE-D032-EC1F-BCC52C741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7381" y="2944153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0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5AC28206-29C8-B40E-6508-8AD972AAB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5E9D9E69-9104-81E4-340A-EBAEE81662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05C463AF-EF72-F2C4-4CE4-D4BBE414AC46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65D3E-EBF5-A986-B847-79802A5DA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117391-AFD9-8689-D173-C67F6D9A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8" y="2123957"/>
            <a:ext cx="1485418" cy="222812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1FB3A-521A-4B6D-E5B5-C5064E26DCC1}"/>
              </a:ext>
            </a:extLst>
          </p:cNvPr>
          <p:cNvGrpSpPr/>
          <p:nvPr/>
        </p:nvGrpSpPr>
        <p:grpSpPr>
          <a:xfrm>
            <a:off x="5025981" y="2852026"/>
            <a:ext cx="2041920" cy="645840"/>
            <a:chOff x="5025981" y="2852026"/>
            <a:chExt cx="2041920" cy="64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C283D71-CEA7-A7E7-84C3-C4D7553DD6CC}"/>
                    </a:ext>
                  </a:extLst>
                </p14:cNvPr>
                <p14:cNvContentPartPr/>
                <p14:nvPr/>
              </p14:nvContentPartPr>
              <p14:xfrm>
                <a:off x="5109861" y="3225706"/>
                <a:ext cx="2520" cy="2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283D71-CEA7-A7E7-84C3-C4D7553DD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6861" y="3162706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A6E583-3EE4-19F6-1758-91D181330FF4}"/>
                    </a:ext>
                  </a:extLst>
                </p14:cNvPr>
                <p14:cNvContentPartPr/>
                <p14:nvPr/>
              </p14:nvContentPartPr>
              <p14:xfrm>
                <a:off x="5025981" y="3162346"/>
                <a:ext cx="199944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A6E583-3EE4-19F6-1758-91D181330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2992" y="3099683"/>
                  <a:ext cx="2125057" cy="191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7B06E6-987A-DFDF-52E2-D4A443335D85}"/>
                    </a:ext>
                  </a:extLst>
                </p14:cNvPr>
                <p14:cNvContentPartPr/>
                <p14:nvPr/>
              </p14:nvContentPartPr>
              <p14:xfrm>
                <a:off x="6652101" y="2852026"/>
                <a:ext cx="415800" cy="64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B06E6-987A-DFDF-52E2-D4A443335D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9101" y="2789026"/>
                  <a:ext cx="541440" cy="771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DE048609-B04A-DBDF-D4E1-4FADC936656D}"/>
              </a:ext>
            </a:extLst>
          </p:cNvPr>
          <p:cNvSpPr txBox="1"/>
          <p:nvPr/>
        </p:nvSpPr>
        <p:spPr>
          <a:xfrm>
            <a:off x="1022044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2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118723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A37F7C85-886E-0A98-51F1-DE7336E33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ABBBEC1A-596B-028E-D93A-B8738FAA4A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B10593CF-0729-5243-E96E-2F3EBBF73A0E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17DAC01C-6867-8B0A-318D-73A21C9F0B1D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B6834-DB59-9660-B726-49C41BFB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9FCAEA-CC7A-D07E-28E7-0724E3BAD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26A3D-CDAB-96A5-407B-B0864A992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89F11-A8C3-6659-E580-71962959D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07047C-896E-C3B2-F319-6D8B70DDD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29A3C3-93E3-3FFE-D689-0E1C4DFC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20D291-F68C-7837-0BD8-179DAF7C8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1E8523-7E37-F7B9-9230-1C1258944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796743D-AB8B-717C-407F-9956EF87B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7FC52C5A-0E84-143D-C45B-D5EC43A61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0A91687A-7EB6-BDA2-D6FF-ACCB855DBDE2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061634E8-7E48-A97E-21DB-20485FA3D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03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2F3DB450-E40E-5B6A-71AB-4D662B619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F3C6DFF3-0F8C-C27D-90B4-08E16E6BEC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0C2FA0F8-946D-A396-7ABF-CC380DF78B7C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C1EB7440-067A-6B6E-3A3A-3FE0BB4FDA7A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18884-BE17-1546-B8AC-1E1A4953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F37CBC-9415-B5AD-8BE8-8FD7F0704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B1F7D-2070-411F-8704-6F10767EB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97829F-A621-0B7C-BCBB-B848247B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0F028E-5281-D67C-3EE1-05E1D7D6C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1A5B6-2B01-375B-D51F-0C2B95DE9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5E5CC2-9EE4-4399-1BA6-3C7A1673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2587264-1710-2239-C13E-74C98A49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920681-E43D-DFBC-36A9-1665F2A3C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F54D89A-4E13-0AC2-2AB4-3804883D7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95C39A22-A7CD-2914-139D-6BDFEF49D3B0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2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99AF9-10EB-9E3C-310C-E08915D5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58D482F-DC23-D864-A26E-CCB78C9F383D}"/>
              </a:ext>
            </a:extLst>
          </p:cNvPr>
          <p:cNvGrpSpPr/>
          <p:nvPr/>
        </p:nvGrpSpPr>
        <p:grpSpPr>
          <a:xfrm>
            <a:off x="1320826" y="4450297"/>
            <a:ext cx="975240" cy="418320"/>
            <a:chOff x="1320826" y="4450297"/>
            <a:chExt cx="9752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46BF45-9F03-69B0-7152-4C51972439F5}"/>
                    </a:ext>
                  </a:extLst>
                </p14:cNvPr>
                <p14:cNvContentPartPr/>
                <p14:nvPr/>
              </p14:nvContentPartPr>
              <p14:xfrm>
                <a:off x="1320826" y="4458577"/>
                <a:ext cx="93096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46BF45-9F03-69B0-7152-4C51972439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2826" y="4440577"/>
                  <a:ext cx="966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792A713-76E9-9E02-9E8B-3BE2A883EACE}"/>
                    </a:ext>
                  </a:extLst>
                </p14:cNvPr>
                <p14:cNvContentPartPr/>
                <p14:nvPr/>
              </p14:nvContentPartPr>
              <p14:xfrm>
                <a:off x="1978186" y="4450297"/>
                <a:ext cx="317880" cy="41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792A713-76E9-9E02-9E8B-3BE2A883EA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0546" y="4432657"/>
                  <a:ext cx="353520" cy="453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CAD5E08-553E-867B-8E8F-1F5D3DBD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3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F7A805F1-F74F-DFBC-E3CC-C6EF9E8BA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7FA08CFA-A371-6BFF-B7A9-BFD2C1B018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2ED89F81-2CB6-149F-B9B3-64C1CBFF44B8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FBACCBB6-B570-B874-15FD-F40C427645C1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F4F70-4BCC-763C-4081-885CE0F84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42ECF6-4025-A534-B3C7-1DCDEE459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AFEA5C-C298-0A93-5BC6-04D7EB510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4C6A1B-D5C2-A03A-EDA4-CBA86D406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9FE8A7-FFED-A912-D31B-F38D7B4A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D3D087-5E42-74C9-896F-86A5C26B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2AC75-1C62-569C-D1F1-80B97A8F7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162E1F-352E-0F13-B771-27FA2B94C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B11CD4-A946-6187-25A3-A697490A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656F4A98-8342-32B7-4390-55E565DD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79B0DF72-D074-269B-13C9-45EC4A615D38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3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4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43AD6-56D8-3B8E-2383-C3B6B35FD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10D7A-DD2F-3380-D227-49CFFB4E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4828C-9926-CC1C-3C72-F5587A632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00" y="4410499"/>
            <a:ext cx="873208" cy="13098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080DA83-E848-BFE1-204C-912AD7569D3D}"/>
              </a:ext>
            </a:extLst>
          </p:cNvPr>
          <p:cNvGrpSpPr/>
          <p:nvPr/>
        </p:nvGrpSpPr>
        <p:grpSpPr>
          <a:xfrm>
            <a:off x="1262146" y="4072211"/>
            <a:ext cx="3022920" cy="599400"/>
            <a:chOff x="1262146" y="4072211"/>
            <a:chExt cx="302292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CAF3BD-44E0-788D-BD19-FA2CD2FE7EC0}"/>
                    </a:ext>
                  </a:extLst>
                </p14:cNvPr>
                <p14:cNvContentPartPr/>
                <p14:nvPr/>
              </p14:nvContentPartPr>
              <p14:xfrm>
                <a:off x="1262146" y="4203251"/>
                <a:ext cx="1933920" cy="35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CAF3BD-44E0-788D-BD19-FA2CD2FE7EC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4146" y="4185611"/>
                  <a:ext cx="1969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DECCDBE-2524-4DF8-60D7-97D5C3D00668}"/>
                    </a:ext>
                  </a:extLst>
                </p14:cNvPr>
                <p14:cNvContentPartPr/>
                <p14:nvPr/>
              </p14:nvContentPartPr>
              <p14:xfrm>
                <a:off x="2939026" y="4295051"/>
                <a:ext cx="332280" cy="37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DECCDBE-2524-4DF8-60D7-97D5C3D006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1386" y="4277051"/>
                  <a:ext cx="367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2D62465-20AA-77A3-0E4A-2A2E80ED870F}"/>
                    </a:ext>
                  </a:extLst>
                </p14:cNvPr>
                <p14:cNvContentPartPr/>
                <p14:nvPr/>
              </p14:nvContentPartPr>
              <p14:xfrm>
                <a:off x="2617546" y="4072211"/>
                <a:ext cx="1620720" cy="47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2D62465-20AA-77A3-0E4A-2A2E80ED870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9906" y="4054211"/>
                  <a:ext cx="16563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265694-2186-2F1F-5849-905FA523D1B5}"/>
                    </a:ext>
                  </a:extLst>
                </p14:cNvPr>
                <p14:cNvContentPartPr/>
                <p14:nvPr/>
              </p14:nvContentPartPr>
              <p14:xfrm>
                <a:off x="3950986" y="4326371"/>
                <a:ext cx="334080" cy="32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265694-2186-2F1F-5849-905FA523D1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33346" y="4308731"/>
                  <a:ext cx="369720" cy="35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5" name="Picture 194">
            <a:extLst>
              <a:ext uri="{FF2B5EF4-FFF2-40B4-BE49-F238E27FC236}">
                <a16:creationId xmlns:a16="http://schemas.microsoft.com/office/drawing/2014/main" id="{BDEA739F-5C15-BDEC-3EA9-394C7807C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74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FE7C4693-00AA-34E0-D223-4936E610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F6369ACB-40F3-A77F-C420-CAC31D2C50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8A41908D-B3E3-3FB3-9294-B269E9483DBD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F2A29E31-4F1F-EE91-D006-3A0A0D1CB180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F48F6-3769-7294-3FCE-85B198E7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2A7BCD-8B37-D193-BF11-609721A66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AC3EB7-8834-A981-6E55-72C39DEA5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BDC1B4-FF64-4798-E452-2896DFA14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E4CD05-7823-A093-F360-A1B6555B7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CDF03A-62D8-3075-972A-42DA7C368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76BCEE-2B70-3E54-8A0F-107414871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DB4CDC-BD6F-81E8-8285-5C83689D7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2CBF17-27BA-F2D6-8CE4-7546B85AB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7FDCC847-1715-EF1C-09B5-4765F5144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3F517879-C1CD-DA5F-DD06-61DA9B72C38B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4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8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8330-7134-C768-22A9-C6EDCB54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36" y="4504244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14BE1-37C8-BBE4-58A2-3B201736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A61D3-BB2B-532E-0972-0142B93A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95" y="449141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02535-5066-E7E3-4977-FDCE977F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67" y="4504244"/>
            <a:ext cx="873208" cy="130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1CD05D-01AC-1862-B86D-4F6000720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50" y="4442807"/>
            <a:ext cx="873208" cy="1309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690CC3-C0D2-88A2-FA36-C23ACA7C3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14" y="4565650"/>
            <a:ext cx="873208" cy="1309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15659D-3A59-750F-A613-63EC6FC4B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72" y="4504244"/>
            <a:ext cx="873208" cy="1309811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DC13545E-E55A-47E3-789E-57B2525B54DE}"/>
              </a:ext>
            </a:extLst>
          </p:cNvPr>
          <p:cNvGrpSpPr/>
          <p:nvPr/>
        </p:nvGrpSpPr>
        <p:grpSpPr>
          <a:xfrm>
            <a:off x="1199146" y="3892931"/>
            <a:ext cx="7652880" cy="956160"/>
            <a:chOff x="1199146" y="3892931"/>
            <a:chExt cx="7652880" cy="9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2BE3D9-2AFD-E571-84E3-59B6B15BF9EE}"/>
                    </a:ext>
                  </a:extLst>
                </p14:cNvPr>
                <p14:cNvContentPartPr/>
                <p14:nvPr/>
              </p14:nvContentPartPr>
              <p14:xfrm>
                <a:off x="1199146" y="4025411"/>
                <a:ext cx="4138920" cy="687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2BE3D9-2AFD-E571-84E3-59B6B15BF9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1506" y="4007411"/>
                  <a:ext cx="4174560" cy="72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0932B0-3805-9E45-1BF1-779C6DFC96D7}"/>
                    </a:ext>
                  </a:extLst>
                </p14:cNvPr>
                <p14:cNvContentPartPr/>
                <p14:nvPr/>
              </p14:nvContentPartPr>
              <p14:xfrm>
                <a:off x="5087866" y="4448411"/>
                <a:ext cx="342360" cy="37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0932B0-3805-9E45-1BF1-779C6DFC96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69866" y="4430771"/>
                  <a:ext cx="3780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345333-0930-528C-F727-A30F5C27205B}"/>
                    </a:ext>
                  </a:extLst>
                </p14:cNvPr>
                <p14:cNvContentPartPr/>
                <p14:nvPr/>
              </p14:nvContentPartPr>
              <p14:xfrm>
                <a:off x="2873866" y="4004171"/>
                <a:ext cx="3564360" cy="631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345333-0930-528C-F727-A30F5C2720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6226" y="3986531"/>
                  <a:ext cx="360000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D731452-2D86-1194-81A8-78F31ABECBCD}"/>
                    </a:ext>
                  </a:extLst>
                </p14:cNvPr>
                <p14:cNvContentPartPr/>
                <p14:nvPr/>
              </p14:nvContentPartPr>
              <p14:xfrm>
                <a:off x="6184066" y="4415291"/>
                <a:ext cx="352440" cy="355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D731452-2D86-1194-81A8-78F31ABECB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66426" y="4397651"/>
                  <a:ext cx="38808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78DB115-F770-0CF6-DCF0-6D8F22B1F049}"/>
                    </a:ext>
                  </a:extLst>
                </p14:cNvPr>
                <p14:cNvContentPartPr/>
                <p14:nvPr/>
              </p14:nvContentPartPr>
              <p14:xfrm>
                <a:off x="3850546" y="4014971"/>
                <a:ext cx="3712680" cy="70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78DB115-F770-0CF6-DCF0-6D8F22B1F04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2906" y="3997331"/>
                  <a:ext cx="374832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22D805A-556B-F226-C33C-1B49A8A9C0F8}"/>
                    </a:ext>
                  </a:extLst>
                </p14:cNvPr>
                <p14:cNvContentPartPr/>
                <p14:nvPr/>
              </p14:nvContentPartPr>
              <p14:xfrm>
                <a:off x="7310506" y="4448771"/>
                <a:ext cx="385560" cy="400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22D805A-556B-F226-C33C-1B49A8A9C0F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92866" y="4430771"/>
                  <a:ext cx="4212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C438A7A-6204-DFE9-DE6C-04067108513C}"/>
                    </a:ext>
                  </a:extLst>
                </p14:cNvPr>
                <p14:cNvContentPartPr/>
                <p14:nvPr/>
              </p14:nvContentPartPr>
              <p14:xfrm>
                <a:off x="4728946" y="3892931"/>
                <a:ext cx="4009680" cy="776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C438A7A-6204-DFE9-DE6C-0406710851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0946" y="3874931"/>
                  <a:ext cx="4045320" cy="81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7A55A22-84AC-64D3-BA3F-5F7DC730DEAD}"/>
                    </a:ext>
                  </a:extLst>
                </p14:cNvPr>
                <p14:cNvContentPartPr/>
                <p14:nvPr/>
              </p14:nvContentPartPr>
              <p14:xfrm>
                <a:off x="8417866" y="4348691"/>
                <a:ext cx="434160" cy="433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7A55A22-84AC-64D3-BA3F-5F7DC730DE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00226" y="4330691"/>
                  <a:ext cx="469800" cy="469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3" name="Picture 202">
            <a:extLst>
              <a:ext uri="{FF2B5EF4-FFF2-40B4-BE49-F238E27FC236}">
                <a16:creationId xmlns:a16="http://schemas.microsoft.com/office/drawing/2014/main" id="{79A6CBD9-F6E0-EEF8-00F8-772882819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84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905C0F06-49B3-55EF-4392-863332BD7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DDF1437C-6810-AA59-C91B-CCE330E274D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D64C595D-7099-F7C0-DB24-B15D065A7F99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0D4B4F64-D3C0-9C04-E103-B1D2F5217547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BCB330-AC2F-E44D-EFF9-15F0EC7B7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53DBC9-2A04-6718-E4AF-220B406C1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07C091-2808-F9AD-E58A-688619275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9E9830-76D3-93FA-BE1D-B7033E25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75A30C-4627-35F4-9994-8680E3A14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BF0999-954A-F87D-2214-686A1234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9D4470-2A8A-FA39-8265-B5EFC1F78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D56906-BE29-42B9-DBF5-85EC6D41B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2F6FC8-9E11-6056-F0E4-657DF67AF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A9130832-3B81-27C8-6CB2-83131957B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4BC8479A-C112-5D42-E875-DD03773DE88C}"/>
              </a:ext>
            </a:extLst>
          </p:cNvPr>
          <p:cNvSpPr txBox="1"/>
          <p:nvPr/>
        </p:nvSpPr>
        <p:spPr>
          <a:xfrm>
            <a:off x="9929506" y="1471036"/>
            <a:ext cx="2159295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5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7C2A5-C3E6-30EC-7CCD-3FCA0A3ED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36" y="4504244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98F74-5B34-734C-2BFE-A85FF0F9D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BA81C-423A-7084-0501-8E33CCB6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95" y="449141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B46E8-7E9E-DA96-BE72-703876BD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867" y="4504244"/>
            <a:ext cx="873208" cy="13098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2A3E43-A81D-053F-7173-A0BBF13F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50" y="4442807"/>
            <a:ext cx="873208" cy="1309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FCA456-8F5B-5FC8-86A7-3A7D7EED8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014" y="4565650"/>
            <a:ext cx="873208" cy="1309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20F7DE-4D8D-8177-42A4-3FD1F2D7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672" y="4504244"/>
            <a:ext cx="873208" cy="13098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0F6DEA-591E-DA96-838A-A382EF520BDC}"/>
                  </a:ext>
                </a:extLst>
              </p14:cNvPr>
              <p14:cNvContentPartPr/>
              <p14:nvPr/>
            </p14:nvContentPartPr>
            <p14:xfrm>
              <a:off x="10862626" y="4089937"/>
              <a:ext cx="44640" cy="12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0F6DEA-591E-DA96-838A-A382EF520B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44626" y="4072297"/>
                <a:ext cx="80280" cy="4788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982342F4-2D7E-8207-B3AA-F7EC0295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715" y="4519178"/>
            <a:ext cx="873208" cy="1309811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3C03B192-E386-29C8-21D4-D1C09AAC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6769" y="5208609"/>
            <a:ext cx="1099594" cy="164939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0F01160-FD99-236A-0635-3BE05EFE3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652" y="4519178"/>
            <a:ext cx="873208" cy="130981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5E5CC834-D690-7B3F-4D9A-D0EDE612B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43" y="3091302"/>
            <a:ext cx="873208" cy="130981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603089A-459D-DA38-C1E8-2FD82AAA5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392" y="3152739"/>
            <a:ext cx="873208" cy="130981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708B1193-D8A0-4CF3-75A0-5DE0C77C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26" y="3144219"/>
            <a:ext cx="873208" cy="130981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7430FC4A-8AAF-2193-9FFF-94C062D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551" y="3139912"/>
            <a:ext cx="873208" cy="1309811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F941858C-F7FC-4903-57DA-FDC5C16E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23" y="3152739"/>
            <a:ext cx="873208" cy="1309811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CDBD64BB-B53F-D68D-14EC-9D8988A5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6" y="3091302"/>
            <a:ext cx="873208" cy="1309811"/>
          </a:xfrm>
          <a:prstGeom prst="rect">
            <a:avLst/>
          </a:prstGeom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159B8B58-9725-A1E7-60A8-303D8ECF6F18}"/>
              </a:ext>
            </a:extLst>
          </p:cNvPr>
          <p:cNvGrpSpPr/>
          <p:nvPr/>
        </p:nvGrpSpPr>
        <p:grpSpPr>
          <a:xfrm>
            <a:off x="8161906" y="3892571"/>
            <a:ext cx="2656440" cy="920966"/>
            <a:chOff x="8161906" y="3892571"/>
            <a:chExt cx="2656440" cy="92096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71D6B1-C1E8-3000-0602-8FEAADB2FADB}"/>
                    </a:ext>
                  </a:extLst>
                </p14:cNvPr>
                <p14:cNvContentPartPr/>
                <p14:nvPr/>
              </p14:nvContentPartPr>
              <p14:xfrm>
                <a:off x="9284746" y="4433737"/>
                <a:ext cx="588960" cy="24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71D6B1-C1E8-3000-0602-8FEAADB2FA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66746" y="4415737"/>
                  <a:ext cx="6246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665028-E18B-24FD-794D-931A2B8367A2}"/>
                    </a:ext>
                  </a:extLst>
                </p14:cNvPr>
                <p14:cNvContentPartPr/>
                <p14:nvPr/>
              </p14:nvContentPartPr>
              <p14:xfrm>
                <a:off x="9728986" y="4535257"/>
                <a:ext cx="200520" cy="27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665028-E18B-24FD-794D-931A2B8367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11346" y="4517257"/>
                  <a:ext cx="236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42C5728-B8B3-57B8-A9DF-E6238947B7F2}"/>
                    </a:ext>
                  </a:extLst>
                </p14:cNvPr>
                <p14:cNvContentPartPr/>
                <p14:nvPr/>
              </p14:nvContentPartPr>
              <p14:xfrm>
                <a:off x="8161906" y="3892571"/>
                <a:ext cx="2556720" cy="801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42C5728-B8B3-57B8-A9DF-E6238947B7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44266" y="3874571"/>
                  <a:ext cx="259236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5E72F3-3D9D-781A-7E7D-E0880A4016F7}"/>
                    </a:ext>
                  </a:extLst>
                </p14:cNvPr>
                <p14:cNvContentPartPr/>
                <p14:nvPr/>
              </p14:nvContentPartPr>
              <p14:xfrm>
                <a:off x="10440346" y="4282811"/>
                <a:ext cx="378000" cy="399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5E72F3-3D9D-781A-7E7D-E0880A4016F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422346" y="4264811"/>
                  <a:ext cx="413640" cy="43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0A5C1504-869F-946F-3C66-9CF4B44290A3}"/>
              </a:ext>
            </a:extLst>
          </p:cNvPr>
          <p:cNvGrpSpPr/>
          <p:nvPr/>
        </p:nvGrpSpPr>
        <p:grpSpPr>
          <a:xfrm>
            <a:off x="6685186" y="4226291"/>
            <a:ext cx="410760" cy="400680"/>
            <a:chOff x="6685186" y="4226291"/>
            <a:chExt cx="41076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4E8B5A2-62DB-FC4F-EF70-4F009AB665A9}"/>
                    </a:ext>
                  </a:extLst>
                </p14:cNvPr>
                <p14:cNvContentPartPr/>
                <p14:nvPr/>
              </p14:nvContentPartPr>
              <p14:xfrm>
                <a:off x="6839986" y="4370291"/>
                <a:ext cx="45000" cy="256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4E8B5A2-62DB-FC4F-EF70-4F009AB665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22346" y="4352291"/>
                  <a:ext cx="806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76A8EE7-8E37-60B4-57AD-A3CC5F7A0E31}"/>
                    </a:ext>
                  </a:extLst>
                </p14:cNvPr>
                <p14:cNvContentPartPr/>
                <p14:nvPr/>
              </p14:nvContentPartPr>
              <p14:xfrm>
                <a:off x="6685186" y="4226291"/>
                <a:ext cx="410760" cy="222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76A8EE7-8E37-60B4-57AD-A3CC5F7A0E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67186" y="4208291"/>
                  <a:ext cx="4464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7B6ED52-62FD-A7C4-C84A-563B65235920}"/>
              </a:ext>
            </a:extLst>
          </p:cNvPr>
          <p:cNvGrpSpPr/>
          <p:nvPr/>
        </p:nvGrpSpPr>
        <p:grpSpPr>
          <a:xfrm>
            <a:off x="5651626" y="4259771"/>
            <a:ext cx="333720" cy="378360"/>
            <a:chOff x="5651626" y="4259771"/>
            <a:chExt cx="3337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001454F-879E-3EF6-270D-19F71539585C}"/>
                    </a:ext>
                  </a:extLst>
                </p14:cNvPr>
                <p14:cNvContentPartPr/>
                <p14:nvPr/>
              </p14:nvContentPartPr>
              <p14:xfrm>
                <a:off x="5784826" y="4382171"/>
                <a:ext cx="66240" cy="2559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001454F-879E-3EF6-270D-19F71539585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67186" y="4364171"/>
                  <a:ext cx="101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480329F-2A85-D222-AA0C-D811AE905538}"/>
                    </a:ext>
                  </a:extLst>
                </p14:cNvPr>
                <p14:cNvContentPartPr/>
                <p14:nvPr/>
              </p14:nvContentPartPr>
              <p14:xfrm>
                <a:off x="5651626" y="4259771"/>
                <a:ext cx="333720" cy="2113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480329F-2A85-D222-AA0C-D811AE90553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33626" y="4241771"/>
                  <a:ext cx="36936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2EB08391-1C49-94DF-CD81-D9AE38D5D6B6}"/>
              </a:ext>
            </a:extLst>
          </p:cNvPr>
          <p:cNvGrpSpPr/>
          <p:nvPr/>
        </p:nvGrpSpPr>
        <p:grpSpPr>
          <a:xfrm>
            <a:off x="4551106" y="4293251"/>
            <a:ext cx="400320" cy="344520"/>
            <a:chOff x="4551106" y="4293251"/>
            <a:chExt cx="40032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30346A7-FC90-5007-666B-FA602C97EA94}"/>
                    </a:ext>
                  </a:extLst>
                </p14:cNvPr>
                <p14:cNvContentPartPr/>
                <p14:nvPr/>
              </p14:nvContentPartPr>
              <p14:xfrm>
                <a:off x="4717426" y="4403411"/>
                <a:ext cx="89280" cy="2343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30346A7-FC90-5007-666B-FA602C97EA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99426" y="4385771"/>
                  <a:ext cx="1249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CDC7698-9401-A0DC-FF9F-7C9A4247CB7B}"/>
                    </a:ext>
                  </a:extLst>
                </p14:cNvPr>
                <p14:cNvContentPartPr/>
                <p14:nvPr/>
              </p14:nvContentPartPr>
              <p14:xfrm>
                <a:off x="4551106" y="4293251"/>
                <a:ext cx="400320" cy="2448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CDC7698-9401-A0DC-FF9F-7C9A4247CB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33106" y="4275251"/>
                  <a:ext cx="435960" cy="28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93D2207-A2DF-13A5-19AB-735DFF63C6B3}"/>
              </a:ext>
            </a:extLst>
          </p:cNvPr>
          <p:cNvGrpSpPr/>
          <p:nvPr/>
        </p:nvGrpSpPr>
        <p:grpSpPr>
          <a:xfrm>
            <a:off x="3540226" y="4226291"/>
            <a:ext cx="266400" cy="355320"/>
            <a:chOff x="3540226" y="4226291"/>
            <a:chExt cx="26640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52971C2A-6533-850F-0AE5-60F28FBE1072}"/>
                    </a:ext>
                  </a:extLst>
                </p14:cNvPr>
                <p14:cNvContentPartPr/>
                <p14:nvPr/>
              </p14:nvContentPartPr>
              <p14:xfrm>
                <a:off x="3639946" y="4392971"/>
                <a:ext cx="55440" cy="188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52971C2A-6533-850F-0AE5-60F28FBE10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1946" y="4375331"/>
                  <a:ext cx="910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3C47CB1-0C10-A55C-CF4C-2C5BEE7D2420}"/>
                    </a:ext>
                  </a:extLst>
                </p14:cNvPr>
                <p14:cNvContentPartPr/>
                <p14:nvPr/>
              </p14:nvContentPartPr>
              <p14:xfrm>
                <a:off x="3540226" y="4226291"/>
                <a:ext cx="266400" cy="222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3C47CB1-0C10-A55C-CF4C-2C5BEE7D24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22586" y="4208651"/>
                  <a:ext cx="30204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AB5A7CC-DD66-5C25-F61B-FA3B0111F630}"/>
              </a:ext>
            </a:extLst>
          </p:cNvPr>
          <p:cNvGrpSpPr/>
          <p:nvPr/>
        </p:nvGrpSpPr>
        <p:grpSpPr>
          <a:xfrm>
            <a:off x="2584426" y="4282091"/>
            <a:ext cx="266400" cy="333720"/>
            <a:chOff x="2584426" y="4282091"/>
            <a:chExt cx="2664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5163A1F-90AD-7FAC-3431-E2E7C640D666}"/>
                    </a:ext>
                  </a:extLst>
                </p14:cNvPr>
                <p14:cNvContentPartPr/>
                <p14:nvPr/>
              </p14:nvContentPartPr>
              <p14:xfrm>
                <a:off x="2684146" y="4403411"/>
                <a:ext cx="78480" cy="212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5163A1F-90AD-7FAC-3431-E2E7C640D6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6506" y="4385771"/>
                  <a:ext cx="114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F0C51983-2CA9-9644-5619-F673DA2FC86F}"/>
                    </a:ext>
                  </a:extLst>
                </p14:cNvPr>
                <p14:cNvContentPartPr/>
                <p14:nvPr/>
              </p14:nvContentPartPr>
              <p14:xfrm>
                <a:off x="2584426" y="4282091"/>
                <a:ext cx="266400" cy="21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F0C51983-2CA9-9644-5619-F673DA2FC8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6786" y="4264091"/>
                  <a:ext cx="30204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AF03917-719E-A1E1-DAC4-D7B9230D2018}"/>
              </a:ext>
            </a:extLst>
          </p:cNvPr>
          <p:cNvGrpSpPr/>
          <p:nvPr/>
        </p:nvGrpSpPr>
        <p:grpSpPr>
          <a:xfrm>
            <a:off x="817546" y="4248611"/>
            <a:ext cx="333720" cy="356040"/>
            <a:chOff x="817546" y="4248611"/>
            <a:chExt cx="33372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F8D29C5-8A0E-4943-A839-F03399CCB63A}"/>
                    </a:ext>
                  </a:extLst>
                </p14:cNvPr>
                <p14:cNvContentPartPr/>
                <p14:nvPr/>
              </p14:nvContentPartPr>
              <p14:xfrm>
                <a:off x="1006906" y="4403411"/>
                <a:ext cx="33480" cy="201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F8D29C5-8A0E-4943-A839-F03399CCB6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8906" y="4385771"/>
                  <a:ext cx="691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EA24E8A-3758-437D-A2DA-9E7870D495E2}"/>
                    </a:ext>
                  </a:extLst>
                </p14:cNvPr>
                <p14:cNvContentPartPr/>
                <p14:nvPr/>
              </p14:nvContentPartPr>
              <p14:xfrm>
                <a:off x="817546" y="4248611"/>
                <a:ext cx="333720" cy="22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EA24E8A-3758-437D-A2DA-9E7870D495E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9906" y="4230971"/>
                  <a:ext cx="36936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AC6AC325-DEBA-7309-1BEE-29028D0061EF}"/>
              </a:ext>
            </a:extLst>
          </p:cNvPr>
          <p:cNvGrpSpPr/>
          <p:nvPr/>
        </p:nvGrpSpPr>
        <p:grpSpPr>
          <a:xfrm>
            <a:off x="518026" y="3259691"/>
            <a:ext cx="933120" cy="766440"/>
            <a:chOff x="518026" y="3259691"/>
            <a:chExt cx="933120" cy="76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3AD990F-D158-4322-5209-409A2E80EBDB}"/>
                    </a:ext>
                  </a:extLst>
                </p14:cNvPr>
                <p14:cNvContentPartPr/>
                <p14:nvPr/>
              </p14:nvContentPartPr>
              <p14:xfrm>
                <a:off x="728626" y="3270851"/>
                <a:ext cx="633240" cy="6336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3AD990F-D158-4322-5209-409A2E80EB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0986" y="3252851"/>
                  <a:ext cx="66888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B82981B-FBEA-1017-8FEF-5FA83A6C71DA}"/>
                    </a:ext>
                  </a:extLst>
                </p14:cNvPr>
                <p14:cNvContentPartPr/>
                <p14:nvPr/>
              </p14:nvContentPartPr>
              <p14:xfrm>
                <a:off x="518026" y="3259691"/>
                <a:ext cx="933120" cy="7664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B82981B-FBEA-1017-8FEF-5FA83A6C71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0026" y="3242051"/>
                  <a:ext cx="968760" cy="80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2998F92-7383-39BB-5C92-1396010E74BA}"/>
              </a:ext>
            </a:extLst>
          </p:cNvPr>
          <p:cNvGrpSpPr/>
          <p:nvPr/>
        </p:nvGrpSpPr>
        <p:grpSpPr>
          <a:xfrm>
            <a:off x="2184826" y="3270851"/>
            <a:ext cx="5355000" cy="822600"/>
            <a:chOff x="2184826" y="3270851"/>
            <a:chExt cx="5355000" cy="82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2E769AC-79FC-D7CC-9DBE-754200CE7C6A}"/>
                    </a:ext>
                  </a:extLst>
                </p14:cNvPr>
                <p14:cNvContentPartPr/>
                <p14:nvPr/>
              </p14:nvContentPartPr>
              <p14:xfrm>
                <a:off x="2317306" y="3459851"/>
                <a:ext cx="700920" cy="478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2E769AC-79FC-D7CC-9DBE-754200CE7C6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9306" y="3441851"/>
                  <a:ext cx="7365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52F68C9-EA13-7EE8-BD8C-3B49E78E6D25}"/>
                    </a:ext>
                  </a:extLst>
                </p14:cNvPr>
                <p14:cNvContentPartPr/>
                <p14:nvPr/>
              </p14:nvContentPartPr>
              <p14:xfrm>
                <a:off x="2184826" y="3415211"/>
                <a:ext cx="844200" cy="678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52F68C9-EA13-7EE8-BD8C-3B49E78E6D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66826" y="3397571"/>
                  <a:ext cx="87984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E624558-5A9C-D600-EEE8-FC63DA2D6848}"/>
                    </a:ext>
                  </a:extLst>
                </p14:cNvPr>
                <p14:cNvContentPartPr/>
                <p14:nvPr/>
              </p14:nvContentPartPr>
              <p14:xfrm>
                <a:off x="3328906" y="3404051"/>
                <a:ext cx="611280" cy="589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E624558-5A9C-D600-EEE8-FC63DA2D68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10906" y="3386411"/>
                  <a:ext cx="6469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2658BB-DA74-B0FA-40F6-D5D2031DCC60}"/>
                    </a:ext>
                  </a:extLst>
                </p14:cNvPr>
                <p14:cNvContentPartPr/>
                <p14:nvPr/>
              </p14:nvContentPartPr>
              <p14:xfrm>
                <a:off x="3373186" y="3270851"/>
                <a:ext cx="789480" cy="722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2658BB-DA74-B0FA-40F6-D5D2031DCC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55546" y="3252851"/>
                  <a:ext cx="82512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C5FE5A5-B2F8-C7FA-15A5-0952589DF402}"/>
                    </a:ext>
                  </a:extLst>
                </p14:cNvPr>
                <p14:cNvContentPartPr/>
                <p14:nvPr/>
              </p14:nvContentPartPr>
              <p14:xfrm>
                <a:off x="4340506" y="3492971"/>
                <a:ext cx="710640" cy="578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C5FE5A5-B2F8-C7FA-15A5-0952589DF40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22506" y="3475331"/>
                  <a:ext cx="74628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EF31F15-674C-3844-6F35-17B3B04282D5}"/>
                    </a:ext>
                  </a:extLst>
                </p14:cNvPr>
                <p14:cNvContentPartPr/>
                <p14:nvPr/>
              </p14:nvContentPartPr>
              <p14:xfrm>
                <a:off x="4317466" y="3459851"/>
                <a:ext cx="712080" cy="57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EF31F15-674C-3844-6F35-17B3B04282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99466" y="3441851"/>
                  <a:ext cx="7477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6B03454-5364-F757-60DC-F302543F1CFD}"/>
                    </a:ext>
                  </a:extLst>
                </p14:cNvPr>
                <p14:cNvContentPartPr/>
                <p14:nvPr/>
              </p14:nvContentPartPr>
              <p14:xfrm>
                <a:off x="5573506" y="3492971"/>
                <a:ext cx="500760" cy="522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6B03454-5364-F757-60DC-F302543F1CF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55506" y="3475331"/>
                  <a:ext cx="536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C564E71-2804-5E3C-ECEE-C91CD8635B6A}"/>
                    </a:ext>
                  </a:extLst>
                </p14:cNvPr>
                <p14:cNvContentPartPr/>
                <p14:nvPr/>
              </p14:nvContentPartPr>
              <p14:xfrm>
                <a:off x="5351026" y="3536891"/>
                <a:ext cx="800280" cy="5227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C564E71-2804-5E3C-ECEE-C91CD8635B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3386" y="3518891"/>
                  <a:ext cx="83592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FA0974D-CAFE-8839-A955-6CA3E2DC2EA9}"/>
                    </a:ext>
                  </a:extLst>
                </p14:cNvPr>
                <p14:cNvContentPartPr/>
                <p14:nvPr/>
              </p14:nvContentPartPr>
              <p14:xfrm>
                <a:off x="6662146" y="3437531"/>
                <a:ext cx="600480" cy="5886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FA0974D-CAFE-8839-A955-6CA3E2DC2E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644506" y="3419531"/>
                  <a:ext cx="6361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55EA5A8-07FC-BE95-6E93-CC44B9170EB7}"/>
                    </a:ext>
                  </a:extLst>
                </p14:cNvPr>
                <p14:cNvContentPartPr/>
                <p14:nvPr/>
              </p14:nvContentPartPr>
              <p14:xfrm>
                <a:off x="6495826" y="3314411"/>
                <a:ext cx="1044000" cy="734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55EA5A8-07FC-BE95-6E93-CC44B9170E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8186" y="3296771"/>
                  <a:ext cx="1079640" cy="77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690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8989A0FD-CED6-3654-4698-6D2CDB6B0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60B82655-7B09-C7A4-B161-6A9BF1C84A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9D0B7B53-29E5-D216-FBA6-45864F8A3135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6B1346C8-70F0-5144-4512-0983208AB08C}"/>
              </a:ext>
            </a:extLst>
          </p:cNvPr>
          <p:cNvSpPr txBox="1"/>
          <p:nvPr/>
        </p:nvSpPr>
        <p:spPr>
          <a:xfrm>
            <a:off x="1560422" y="1995299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697E69-F68C-B01A-8358-E94BDA9B5BE4}"/>
                  </a:ext>
                </a:extLst>
              </p14:cNvPr>
              <p14:cNvContentPartPr/>
              <p14:nvPr/>
            </p14:nvContentPartPr>
            <p14:xfrm>
              <a:off x="8095306" y="3344988"/>
              <a:ext cx="22680" cy="33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697E69-F68C-B01A-8358-E94BDA9B5B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7666" y="3326988"/>
                <a:ext cx="5832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79675D35-CDC3-4341-907E-40A46CBD05EC}"/>
              </a:ext>
            </a:extLst>
          </p:cNvPr>
          <p:cNvGrpSpPr/>
          <p:nvPr/>
        </p:nvGrpSpPr>
        <p:grpSpPr>
          <a:xfrm>
            <a:off x="5998808" y="2980908"/>
            <a:ext cx="2721960" cy="2651760"/>
            <a:chOff x="6605626" y="1505748"/>
            <a:chExt cx="2721960" cy="265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874A01-A955-9F85-812B-62965B685635}"/>
                    </a:ext>
                  </a:extLst>
                </p14:cNvPr>
                <p14:cNvContentPartPr/>
                <p14:nvPr/>
              </p14:nvContentPartPr>
              <p14:xfrm>
                <a:off x="6995506" y="1505748"/>
                <a:ext cx="2332080" cy="265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874A01-A955-9F85-812B-62965B6856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32866" y="1443108"/>
                  <a:ext cx="2457720" cy="27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B90226-FC37-6A66-B38B-B35401285515}"/>
                    </a:ext>
                  </a:extLst>
                </p14:cNvPr>
                <p14:cNvContentPartPr/>
                <p14:nvPr/>
              </p14:nvContentPartPr>
              <p14:xfrm>
                <a:off x="6605626" y="2133588"/>
                <a:ext cx="804600" cy="63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B90226-FC37-6A66-B38B-B354012855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42986" y="2070948"/>
                  <a:ext cx="930240" cy="758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2E5703F-3BF2-E137-1E85-A74A481ED9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143" y="5075637"/>
            <a:ext cx="742709" cy="11140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4C121C-DCFA-3102-947F-6F545975A9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8535" y="5037628"/>
            <a:ext cx="742709" cy="11140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1CD04A-9420-F768-36D5-9F80F23EB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0835" y="4587381"/>
            <a:ext cx="742709" cy="11140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AF0ACBF-61B8-1F07-C97A-4F33D62CC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9889" y="5353757"/>
            <a:ext cx="742709" cy="1114063"/>
          </a:xfrm>
          <a:prstGeom prst="rect">
            <a:avLst/>
          </a:prstGeom>
        </p:spPr>
      </p:pic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B37B4EC-7D90-418D-AE61-5D8804CF8F9E}"/>
              </a:ext>
            </a:extLst>
          </p:cNvPr>
          <p:cNvGrpSpPr/>
          <p:nvPr/>
        </p:nvGrpSpPr>
        <p:grpSpPr>
          <a:xfrm>
            <a:off x="1517386" y="5360268"/>
            <a:ext cx="3114000" cy="594000"/>
            <a:chOff x="1517386" y="5360268"/>
            <a:chExt cx="3114000" cy="594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C57132B-B916-6CCA-F0FC-C8F9792EFBF7}"/>
                    </a:ext>
                  </a:extLst>
                </p14:cNvPr>
                <p14:cNvContentPartPr/>
                <p14:nvPr/>
              </p14:nvContentPartPr>
              <p14:xfrm>
                <a:off x="1517386" y="5693628"/>
                <a:ext cx="2862000" cy="1058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C57132B-B916-6CCA-F0FC-C8F9792EFBF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4386" y="5630988"/>
                  <a:ext cx="29876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EE80BDD-5977-CD9D-67DA-2415E2ED740F}"/>
                    </a:ext>
                  </a:extLst>
                </p14:cNvPr>
                <p14:cNvContentPartPr/>
                <p14:nvPr/>
              </p14:nvContentPartPr>
              <p14:xfrm>
                <a:off x="4240066" y="5360268"/>
                <a:ext cx="391320" cy="594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EE80BDD-5977-CD9D-67DA-2415E2ED74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77066" y="5297268"/>
                  <a:ext cx="516960" cy="719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5F893D8A-0F82-63DE-5AD0-F1C91819DEA0}"/>
              </a:ext>
            </a:extLst>
          </p:cNvPr>
          <p:cNvSpPr txBox="1"/>
          <p:nvPr/>
        </p:nvSpPr>
        <p:spPr>
          <a:xfrm>
            <a:off x="6674490" y="3937818"/>
            <a:ext cx="1908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Intraspecific</a:t>
            </a:r>
            <a:r>
              <a:rPr lang="pt-BR" sz="2400" dirty="0"/>
              <a:t> </a:t>
            </a:r>
            <a:r>
              <a:rPr lang="pt-BR" sz="2400" dirty="0" err="1"/>
              <a:t>competition</a:t>
            </a:r>
            <a:endParaRPr lang="pt-BR" sz="2400" dirty="0"/>
          </a:p>
        </p:txBody>
      </p:sp>
      <p:sp>
        <p:nvSpPr>
          <p:cNvPr id="208" name="Google Shape;200;p24">
            <a:extLst>
              <a:ext uri="{FF2B5EF4-FFF2-40B4-BE49-F238E27FC236}">
                <a16:creationId xmlns:a16="http://schemas.microsoft.com/office/drawing/2014/main" id="{BE53218B-F6A5-E4E0-48D2-203B6E25D934}"/>
              </a:ext>
            </a:extLst>
          </p:cNvPr>
          <p:cNvSpPr txBox="1"/>
          <p:nvPr/>
        </p:nvSpPr>
        <p:spPr>
          <a:xfrm>
            <a:off x="9965803" y="1471036"/>
            <a:ext cx="2122998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5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</a:t>
            </a:r>
          </a:p>
          <a:p>
            <a:pPr algn="r"/>
            <a:r>
              <a:rPr lang="pt-BR" sz="1867" dirty="0"/>
              <a:t>K=10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2072634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F924E9F-9810-7764-5627-83980E2A8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Intraspecific competition. </a:t>
            </a:r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9BC6E-2D2C-EE44-9684-D821A215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4" y="1346118"/>
            <a:ext cx="5524826" cy="50860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5F945-BE42-8A22-BD2B-2DC6D44A7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600" y="2928395"/>
            <a:ext cx="4588502" cy="1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23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DA5382-8F5E-CB94-CCB9-B757FDB37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Organisms are limited by a bunch of things.</a:t>
            </a: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892CE-D050-D964-4371-0D86CA6F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EFCAC-70F0-27BC-7A4F-D43AC383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458" y="2123957"/>
            <a:ext cx="1485418" cy="222812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3232D00-22AE-72AC-50B4-8FCFF35A78AC}"/>
              </a:ext>
            </a:extLst>
          </p:cNvPr>
          <p:cNvGrpSpPr/>
          <p:nvPr/>
        </p:nvGrpSpPr>
        <p:grpSpPr>
          <a:xfrm>
            <a:off x="5025981" y="2852026"/>
            <a:ext cx="2041920" cy="645840"/>
            <a:chOff x="5025981" y="2852026"/>
            <a:chExt cx="2041920" cy="645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12EA77-35A8-450E-6948-C89E36CEB33F}"/>
                    </a:ext>
                  </a:extLst>
                </p14:cNvPr>
                <p14:cNvContentPartPr/>
                <p14:nvPr/>
              </p14:nvContentPartPr>
              <p14:xfrm>
                <a:off x="5109861" y="3225706"/>
                <a:ext cx="2520" cy="2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C283D71-CEA7-A7E7-84C3-C4D7553DD6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46861" y="3162706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D0AA10-3027-E2F4-D985-81349254D486}"/>
                    </a:ext>
                  </a:extLst>
                </p14:cNvPr>
                <p14:cNvContentPartPr/>
                <p14:nvPr/>
              </p14:nvContentPartPr>
              <p14:xfrm>
                <a:off x="5025981" y="3162346"/>
                <a:ext cx="199944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A6E583-3EE4-19F6-1758-91D181330F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2992" y="3099683"/>
                  <a:ext cx="2125057" cy="191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4C46CE-C207-6DC4-6AC5-B9FFCB0EBA83}"/>
                    </a:ext>
                  </a:extLst>
                </p14:cNvPr>
                <p14:cNvContentPartPr/>
                <p14:nvPr/>
              </p14:nvContentPartPr>
              <p14:xfrm>
                <a:off x="6652101" y="2852026"/>
                <a:ext cx="415800" cy="645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7B06E6-987A-DFDF-52E2-D4A443335D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9101" y="2789026"/>
                  <a:ext cx="541440" cy="771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1CAD01A-CDAE-B3BA-B46B-583699618C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2289" y="4285217"/>
            <a:ext cx="1099594" cy="164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73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CCF321-B60B-0EA5-F226-8EE21EE5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272" y="1815629"/>
            <a:ext cx="3792637" cy="5688956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06A0D-85F2-A389-0944-B0248570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41" y="1463759"/>
            <a:ext cx="4261799" cy="639269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A6EB72F-B549-E7D4-DAE0-8B27B0F52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BB331-3F33-A5CA-9379-011B56C13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130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85F90-D819-64EE-26EE-298B8C08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FBD85D-B828-32AC-02D8-B1155B6E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8" y="574963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00EB0B37-648F-D71B-7962-EEE9274C1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Community </a:t>
            </a:r>
            <a:r>
              <a:rPr lang="pt-BR" dirty="0" err="1"/>
              <a:t>effects</a:t>
            </a:r>
            <a:r>
              <a:rPr lang="pt-BR" dirty="0"/>
              <a:t> start </a:t>
            </a:r>
            <a:r>
              <a:rPr lang="pt-BR" dirty="0" err="1"/>
              <a:t>to</a:t>
            </a:r>
            <a:r>
              <a:rPr lang="pt-BR" dirty="0"/>
              <a:t> form.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E3C017-9919-8053-1F77-56DDC69069C3}"/>
              </a:ext>
            </a:extLst>
          </p:cNvPr>
          <p:cNvGrpSpPr/>
          <p:nvPr/>
        </p:nvGrpSpPr>
        <p:grpSpPr>
          <a:xfrm>
            <a:off x="773188" y="1360452"/>
            <a:ext cx="6900827" cy="2933756"/>
            <a:chOff x="773188" y="1360452"/>
            <a:chExt cx="8109625" cy="34869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921FD00-7CA8-9D1E-9526-6164865ECAEC}"/>
                    </a:ext>
                  </a:extLst>
                </p14:cNvPr>
                <p14:cNvContentPartPr/>
                <p14:nvPr/>
              </p14:nvContentPartPr>
              <p14:xfrm>
                <a:off x="8257351" y="1724532"/>
                <a:ext cx="22680" cy="3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921FD00-7CA8-9D1E-9526-6164865ECA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6351" y="1703114"/>
                  <a:ext cx="64260" cy="7624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AA826D-8C65-5949-2743-3492B39DEF9D}"/>
                </a:ext>
              </a:extLst>
            </p:cNvPr>
            <p:cNvGrpSpPr/>
            <p:nvPr/>
          </p:nvGrpSpPr>
          <p:grpSpPr>
            <a:xfrm>
              <a:off x="6160853" y="1360452"/>
              <a:ext cx="2721960" cy="2651760"/>
              <a:chOff x="6605626" y="1505748"/>
              <a:chExt cx="2721960" cy="26517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D01ECAA2-CBDD-1C21-6DDD-5454E1A49024}"/>
                      </a:ext>
                    </a:extLst>
                  </p14:cNvPr>
                  <p14:cNvContentPartPr/>
                  <p14:nvPr/>
                </p14:nvContentPartPr>
                <p14:xfrm>
                  <a:off x="6995506" y="1505748"/>
                  <a:ext cx="2332080" cy="26517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D01ECAA2-CBDD-1C21-6DDD-5454E1A49024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21888" y="1430876"/>
                    <a:ext cx="2479739" cy="28010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FB6F41EA-57C6-0E79-0337-5F7DCA947FF7}"/>
                      </a:ext>
                    </a:extLst>
                  </p14:cNvPr>
                  <p14:cNvContentPartPr/>
                  <p14:nvPr/>
                </p14:nvContentPartPr>
                <p14:xfrm>
                  <a:off x="6605626" y="2133588"/>
                  <a:ext cx="804600" cy="632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FB6F41EA-57C6-0E79-0337-5F7DCA947FF7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32019" y="2059174"/>
                    <a:ext cx="952237" cy="781776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3D7AC07-2D11-7573-48A4-1B73CEE7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3188" y="3455181"/>
              <a:ext cx="742709" cy="1114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19073CE-2098-46BE-8B38-69D2DA1A4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0580" y="3417172"/>
              <a:ext cx="742709" cy="11140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DA23A7-B286-A630-4D96-C72FB28A5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2880" y="2966925"/>
              <a:ext cx="742709" cy="11140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F7F29D-504B-24BA-84BC-B6179036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1934" y="3733301"/>
              <a:ext cx="742709" cy="111406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2216A0-DF90-3FE2-9658-9C4C2A19D984}"/>
                </a:ext>
              </a:extLst>
            </p:cNvPr>
            <p:cNvGrpSpPr/>
            <p:nvPr/>
          </p:nvGrpSpPr>
          <p:grpSpPr>
            <a:xfrm>
              <a:off x="1679431" y="3739812"/>
              <a:ext cx="3114000" cy="594000"/>
              <a:chOff x="1517386" y="5360268"/>
              <a:chExt cx="3114000" cy="5940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8AA3E847-C5C9-3F6E-68F8-0102567BA30A}"/>
                      </a:ext>
                    </a:extLst>
                  </p14:cNvPr>
                  <p14:cNvContentPartPr/>
                  <p14:nvPr/>
                </p14:nvContentPartPr>
                <p14:xfrm>
                  <a:off x="1517386" y="5693628"/>
                  <a:ext cx="2862000" cy="1058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8AA3E847-C5C9-3F6E-68F8-0102567BA30A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443351" y="5619069"/>
                    <a:ext cx="3009648" cy="255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0F71CE4-0858-9DCC-99D6-884D7D2ABA29}"/>
                      </a:ext>
                    </a:extLst>
                  </p14:cNvPr>
                  <p14:cNvContentPartPr/>
                  <p14:nvPr/>
                </p14:nvContentPartPr>
                <p14:xfrm>
                  <a:off x="4240066" y="5360268"/>
                  <a:ext cx="391320" cy="5940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0F71CE4-0858-9DCC-99D6-884D7D2ABA2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166032" y="5285430"/>
                    <a:ext cx="538964" cy="74324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2614C8-C398-1192-4362-5331F5565260}"/>
                </a:ext>
              </a:extLst>
            </p:cNvPr>
            <p:cNvSpPr txBox="1"/>
            <p:nvPr/>
          </p:nvSpPr>
          <p:spPr>
            <a:xfrm>
              <a:off x="6836534" y="2317362"/>
              <a:ext cx="1908451" cy="768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dirty="0" err="1"/>
                <a:t>Intraspecific</a:t>
              </a:r>
              <a:r>
                <a:rPr lang="pt-BR" sz="1800" dirty="0"/>
                <a:t> </a:t>
              </a:r>
              <a:r>
                <a:rPr lang="pt-BR" sz="1800" dirty="0" err="1"/>
                <a:t>competition</a:t>
              </a:r>
              <a:endParaRPr lang="pt-BR" sz="1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D441025-325E-8CDE-00B1-1662C2D33195}"/>
                  </a:ext>
                </a:extLst>
              </p14:cNvPr>
              <p14:cNvContentPartPr/>
              <p14:nvPr/>
            </p14:nvContentPartPr>
            <p14:xfrm>
              <a:off x="7141783" y="4246938"/>
              <a:ext cx="19299" cy="2847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D441025-325E-8CDE-00B1-1662C2D331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3914" y="4228918"/>
                <a:ext cx="54681" cy="64152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E87EDFB5-8C5C-0837-D4BC-5B56C0D0D8CA}"/>
              </a:ext>
            </a:extLst>
          </p:cNvPr>
          <p:cNvGrpSpPr/>
          <p:nvPr/>
        </p:nvGrpSpPr>
        <p:grpSpPr>
          <a:xfrm>
            <a:off x="5357783" y="3940615"/>
            <a:ext cx="2316232" cy="2231090"/>
            <a:chOff x="6605626" y="1505748"/>
            <a:chExt cx="2721960" cy="265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9100E8-B0E3-BA7C-1F43-7D642C7C8516}"/>
                    </a:ext>
                  </a:extLst>
                </p14:cNvPr>
                <p14:cNvContentPartPr/>
                <p14:nvPr/>
              </p14:nvContentPartPr>
              <p14:xfrm>
                <a:off x="6995506" y="1505748"/>
                <a:ext cx="2332080" cy="265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79100E8-B0E3-BA7C-1F43-7D642C7C85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1888" y="1430876"/>
                  <a:ext cx="2479739" cy="2801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C19929-EA70-47DE-262B-11724D487964}"/>
                    </a:ext>
                  </a:extLst>
                </p14:cNvPr>
                <p14:cNvContentPartPr/>
                <p14:nvPr/>
              </p14:nvContentPartPr>
              <p14:xfrm>
                <a:off x="6605626" y="2133588"/>
                <a:ext cx="804600" cy="63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C19929-EA70-47DE-262B-11724D48796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32019" y="2059174"/>
                  <a:ext cx="952237" cy="7817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D88FFC-CA41-A354-E0B7-ECC40BC501BC}"/>
              </a:ext>
            </a:extLst>
          </p:cNvPr>
          <p:cNvGrpSpPr/>
          <p:nvPr/>
        </p:nvGrpSpPr>
        <p:grpSpPr>
          <a:xfrm>
            <a:off x="1544349" y="5942518"/>
            <a:ext cx="2649836" cy="499769"/>
            <a:chOff x="1517386" y="5360268"/>
            <a:chExt cx="3114000" cy="594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ED9D236-A9FF-6493-32C0-35661BB71916}"/>
                    </a:ext>
                  </a:extLst>
                </p14:cNvPr>
                <p14:cNvContentPartPr/>
                <p14:nvPr/>
              </p14:nvContentPartPr>
              <p14:xfrm>
                <a:off x="1517386" y="5693628"/>
                <a:ext cx="2862000" cy="10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ED9D236-A9FF-6493-32C0-35661BB719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3351" y="5619069"/>
                  <a:ext cx="3009648" cy="25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8B2D41-6DB1-B6B3-B972-83220EBA1AE5}"/>
                    </a:ext>
                  </a:extLst>
                </p14:cNvPr>
                <p14:cNvContentPartPr/>
                <p14:nvPr/>
              </p14:nvContentPartPr>
              <p14:xfrm>
                <a:off x="4240066" y="5360268"/>
                <a:ext cx="391320" cy="59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8B2D41-6DB1-B6B3-B972-83220EBA1AE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66032" y="5285430"/>
                  <a:ext cx="538964" cy="743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A94BBFC-C91E-3317-9183-A23D5D5E747F}"/>
              </a:ext>
            </a:extLst>
          </p:cNvPr>
          <p:cNvSpPr txBox="1"/>
          <p:nvPr/>
        </p:nvSpPr>
        <p:spPr>
          <a:xfrm>
            <a:off x="5932749" y="4745723"/>
            <a:ext cx="162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Intraspecific</a:t>
            </a:r>
            <a:r>
              <a:rPr lang="pt-BR" sz="1800" dirty="0"/>
              <a:t> </a:t>
            </a:r>
            <a:r>
              <a:rPr lang="pt-BR" sz="1800" dirty="0" err="1"/>
              <a:t>competition</a:t>
            </a:r>
            <a:endParaRPr lang="pt-BR" sz="1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22B46B5-9FF2-E2AE-02F6-B068EA172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28" y="56538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EE5134-4E2C-95BD-F587-55FAEDB03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84" y="53481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324E508-8F4A-C622-0A44-E328A8217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60" y="59595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E21107-F63F-8D6A-D5A4-A58007B5FE16}"/>
              </a:ext>
            </a:extLst>
          </p:cNvPr>
          <p:cNvGrpSpPr/>
          <p:nvPr/>
        </p:nvGrpSpPr>
        <p:grpSpPr>
          <a:xfrm>
            <a:off x="7917215" y="1534756"/>
            <a:ext cx="4288427" cy="1977527"/>
            <a:chOff x="6625664" y="4798070"/>
            <a:chExt cx="4288427" cy="197752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6E2685E-3D22-E368-344B-B122CC7CE162}"/>
                </a:ext>
              </a:extLst>
            </p:cNvPr>
            <p:cNvGrpSpPr/>
            <p:nvPr/>
          </p:nvGrpSpPr>
          <p:grpSpPr>
            <a:xfrm>
              <a:off x="6625664" y="4798070"/>
              <a:ext cx="4288427" cy="1977527"/>
              <a:chOff x="5447326" y="4811482"/>
              <a:chExt cx="4288427" cy="1977527"/>
            </a:xfrm>
          </p:grpSpPr>
          <p:pic>
            <p:nvPicPr>
              <p:cNvPr id="40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31077762-456B-99BD-10D8-FD441EE473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E53D56-A713-9BA4-B6B8-425353A3DCF4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413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N1</a:t>
                </a:r>
                <a:endParaRPr lang="pt-BR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FC9369-953B-ACDE-3A0D-23DC93D6FF59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0935BEA-25E8-E5CF-DE4D-CF0352E1B4B5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K1</a:t>
                </a:r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819095-7BF3-3F16-733D-63C9EB22C599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532B30-87F1-E5DE-0418-FB368CE50198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25C0A31-F0AA-FAB5-A0F8-BA24C4288CD8}"/>
              </a:ext>
            </a:extLst>
          </p:cNvPr>
          <p:cNvGrpSpPr/>
          <p:nvPr/>
        </p:nvGrpSpPr>
        <p:grpSpPr>
          <a:xfrm>
            <a:off x="7823858" y="4151693"/>
            <a:ext cx="4288427" cy="1977527"/>
            <a:chOff x="6625664" y="4798070"/>
            <a:chExt cx="4288427" cy="197752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DD8EE4E-7CCC-DDF9-3366-B3F4DF1D21D2}"/>
                </a:ext>
              </a:extLst>
            </p:cNvPr>
            <p:cNvGrpSpPr/>
            <p:nvPr/>
          </p:nvGrpSpPr>
          <p:grpSpPr>
            <a:xfrm>
              <a:off x="6625664" y="4798070"/>
              <a:ext cx="4288427" cy="1977527"/>
              <a:chOff x="5447326" y="4811482"/>
              <a:chExt cx="4288427" cy="1977527"/>
            </a:xfrm>
          </p:grpSpPr>
          <p:pic>
            <p:nvPicPr>
              <p:cNvPr id="48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05F567C2-B9E4-DC2D-C231-3AE8121E51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2D07DBF-8A32-1D31-E849-6B4E3211C437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41389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N2</a:t>
                </a:r>
                <a:endParaRPr lang="pt-BR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905ACDF-88ED-D1C6-47F1-7996777099AA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E69260-54C6-2CB1-74C5-E0A2A5050E07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4042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K2</a:t>
                </a: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9071CD-81ED-396A-7C33-CCA9549402BB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A5E3063-596B-D5F5-8297-E87D3EF41081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F17E5EB-A6FB-F696-C8E8-2553DA255884}"/>
              </a:ext>
            </a:extLst>
          </p:cNvPr>
          <p:cNvSpPr txBox="1"/>
          <p:nvPr/>
        </p:nvSpPr>
        <p:spPr>
          <a:xfrm>
            <a:off x="655069" y="2786567"/>
            <a:ext cx="16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Species</a:t>
            </a:r>
            <a:r>
              <a:rPr lang="pt-BR" sz="1800" dirty="0"/>
              <a:t>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25D160-8BB7-E9DA-CD39-670F78D95B51}"/>
              </a:ext>
            </a:extLst>
          </p:cNvPr>
          <p:cNvSpPr txBox="1"/>
          <p:nvPr/>
        </p:nvSpPr>
        <p:spPr>
          <a:xfrm>
            <a:off x="655070" y="5380301"/>
            <a:ext cx="16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Species</a:t>
            </a:r>
            <a:r>
              <a:rPr lang="pt-BR" sz="1800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81174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A7280D27-80C4-CFF5-8B42-39F4AEDFD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71E95D7F-32B7-5865-68D1-D9DFACC0617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E40449D6-B1BE-00FE-89ED-2A9F29EDD402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4CEC8-36B3-01E9-E3A3-91541A44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58" y="4352083"/>
            <a:ext cx="1485418" cy="2228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6B9DF-654D-3841-5319-4ED3E9BF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632" y="4352083"/>
            <a:ext cx="1485418" cy="2228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F46F8D-AF3E-569C-358B-BAD833E3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25" y="2057091"/>
            <a:ext cx="1485418" cy="222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69091-2399-ACE4-0DBE-0487557A0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8" y="2123957"/>
            <a:ext cx="1485418" cy="222812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C9E2A-F33D-0B3D-9819-04AA755E90F6}"/>
              </a:ext>
            </a:extLst>
          </p:cNvPr>
          <p:cNvGrpSpPr/>
          <p:nvPr/>
        </p:nvGrpSpPr>
        <p:grpSpPr>
          <a:xfrm>
            <a:off x="3894141" y="4033906"/>
            <a:ext cx="536760" cy="508320"/>
            <a:chOff x="3894141" y="4033906"/>
            <a:chExt cx="536760" cy="50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9D39B4A-288F-3FA3-1384-E1046F448318}"/>
                    </a:ext>
                  </a:extLst>
                </p14:cNvPr>
                <p14:cNvContentPartPr/>
                <p14:nvPr/>
              </p14:nvContentPartPr>
              <p14:xfrm>
                <a:off x="4129941" y="4033906"/>
                <a:ext cx="32760" cy="444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9D39B4A-288F-3FA3-1384-E1046F44831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66941" y="3971266"/>
                  <a:ext cx="15840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24E442-DC59-041A-208D-5C0F81999363}"/>
                    </a:ext>
                  </a:extLst>
                </p14:cNvPr>
                <p14:cNvContentPartPr/>
                <p14:nvPr/>
              </p14:nvContentPartPr>
              <p14:xfrm>
                <a:off x="3894141" y="4182226"/>
                <a:ext cx="536760" cy="360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24E442-DC59-041A-208D-5C0F81999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31141" y="4119226"/>
                  <a:ext cx="66240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F42697-869E-9CA2-9641-F6A71C56B1A4}"/>
              </a:ext>
            </a:extLst>
          </p:cNvPr>
          <p:cNvGrpSpPr/>
          <p:nvPr/>
        </p:nvGrpSpPr>
        <p:grpSpPr>
          <a:xfrm>
            <a:off x="7400901" y="4003666"/>
            <a:ext cx="563760" cy="683280"/>
            <a:chOff x="7400901" y="4003666"/>
            <a:chExt cx="563760" cy="68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6747CB-87CC-7670-D6C9-42E8FF43651A}"/>
                    </a:ext>
                  </a:extLst>
                </p14:cNvPr>
                <p14:cNvContentPartPr/>
                <p14:nvPr/>
              </p14:nvContentPartPr>
              <p14:xfrm>
                <a:off x="7626261" y="4003666"/>
                <a:ext cx="97560" cy="52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6747CB-87CC-7670-D6C9-42E8FF4365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63261" y="3940666"/>
                  <a:ext cx="223200" cy="65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9CE9E7-37B7-50C9-5DD8-BC822BFCDCC4}"/>
                    </a:ext>
                  </a:extLst>
                </p14:cNvPr>
                <p14:cNvContentPartPr/>
                <p14:nvPr/>
              </p14:nvContentPartPr>
              <p14:xfrm>
                <a:off x="7400901" y="4271506"/>
                <a:ext cx="563760" cy="415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9CE9E7-37B7-50C9-5DD8-BC822BFCDC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37901" y="4208866"/>
                  <a:ext cx="689400" cy="54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Google Shape;200;p24">
            <a:extLst>
              <a:ext uri="{FF2B5EF4-FFF2-40B4-BE49-F238E27FC236}">
                <a16:creationId xmlns:a16="http://schemas.microsoft.com/office/drawing/2014/main" id="{26BF4454-CB0C-8C36-4030-810F469471C2}"/>
              </a:ext>
            </a:extLst>
          </p:cNvPr>
          <p:cNvSpPr txBox="1"/>
          <p:nvPr/>
        </p:nvSpPr>
        <p:spPr>
          <a:xfrm>
            <a:off x="10197296" y="5824353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2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4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2514290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CF7A5-6B63-D882-2C72-F2812B4E7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29876-2A4B-B533-4F6A-FE4D09D53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8" y="574963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7D9D6B24-3EF5-7A23-6C7F-40BC19C24B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86A699-5320-64C1-9EBF-882FECCA1B97}"/>
              </a:ext>
            </a:extLst>
          </p:cNvPr>
          <p:cNvGrpSpPr/>
          <p:nvPr/>
        </p:nvGrpSpPr>
        <p:grpSpPr>
          <a:xfrm>
            <a:off x="773188" y="1360452"/>
            <a:ext cx="6900827" cy="2933756"/>
            <a:chOff x="773188" y="1360452"/>
            <a:chExt cx="8109625" cy="348691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B988D4D-93C9-F224-1DBF-C41B7BAFD165}"/>
                    </a:ext>
                  </a:extLst>
                </p14:cNvPr>
                <p14:cNvContentPartPr/>
                <p14:nvPr/>
              </p14:nvContentPartPr>
              <p14:xfrm>
                <a:off x="8257351" y="1724532"/>
                <a:ext cx="22680" cy="3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B988D4D-93C9-F224-1DBF-C41B7BAFD1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36351" y="1703114"/>
                  <a:ext cx="64260" cy="7624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E57850-AEF1-7A29-325D-48BD861FCB87}"/>
                </a:ext>
              </a:extLst>
            </p:cNvPr>
            <p:cNvGrpSpPr/>
            <p:nvPr/>
          </p:nvGrpSpPr>
          <p:grpSpPr>
            <a:xfrm>
              <a:off x="6160853" y="1360452"/>
              <a:ext cx="2721960" cy="2651760"/>
              <a:chOff x="6605626" y="1505748"/>
              <a:chExt cx="2721960" cy="265176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956F9A9E-3DBD-0496-FF44-A82A5792E470}"/>
                      </a:ext>
                    </a:extLst>
                  </p14:cNvPr>
                  <p14:cNvContentPartPr/>
                  <p14:nvPr/>
                </p14:nvContentPartPr>
                <p14:xfrm>
                  <a:off x="6995506" y="1505748"/>
                  <a:ext cx="2332080" cy="26517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956F9A9E-3DBD-0496-FF44-A82A5792E47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21465" y="1430876"/>
                    <a:ext cx="2479739" cy="280107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7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DDB886B-53DE-7E40-07A4-25E6681E8DB6}"/>
                      </a:ext>
                    </a:extLst>
                  </p14:cNvPr>
                  <p14:cNvContentPartPr/>
                  <p14:nvPr/>
                </p14:nvContentPartPr>
                <p14:xfrm>
                  <a:off x="6605626" y="2133588"/>
                  <a:ext cx="804600" cy="63252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DDB886B-53DE-7E40-07A4-25E6681E8DB6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531557" y="2058746"/>
                    <a:ext cx="952315" cy="781776"/>
                  </a:xfrm>
                  <a:prstGeom prst="rect">
                    <a:avLst/>
                  </a:prstGeom>
                </p:spPr>
              </p:pic>
            </mc:Fallback>
          </mc:AlternateContent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BB84AD-404C-2BD9-793E-A35C42D0A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3188" y="3455181"/>
              <a:ext cx="742709" cy="111406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7039C28-25FF-354E-16B5-1DCABD51C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60580" y="3417172"/>
              <a:ext cx="742709" cy="11140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16EFA7-0315-A243-51BF-DCE5D9263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62880" y="2966925"/>
              <a:ext cx="742709" cy="11140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16336F2-6393-8B1F-DF19-FD03D247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1934" y="3733301"/>
              <a:ext cx="742709" cy="1114063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E51816-D087-E479-4464-92917B4AFD45}"/>
                </a:ext>
              </a:extLst>
            </p:cNvPr>
            <p:cNvGrpSpPr/>
            <p:nvPr/>
          </p:nvGrpSpPr>
          <p:grpSpPr>
            <a:xfrm>
              <a:off x="1679431" y="3739812"/>
              <a:ext cx="3114000" cy="594000"/>
              <a:chOff x="1517386" y="5360268"/>
              <a:chExt cx="3114000" cy="59400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0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7A9CC8FE-C319-6850-497B-3757A12B8A3B}"/>
                      </a:ext>
                    </a:extLst>
                  </p14:cNvPr>
                  <p14:cNvContentPartPr/>
                  <p14:nvPr/>
                </p14:nvContentPartPr>
                <p14:xfrm>
                  <a:off x="1517386" y="5693628"/>
                  <a:ext cx="2862000" cy="1058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7A9CC8FE-C319-6850-497B-3757A12B8A3B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443351" y="5618640"/>
                    <a:ext cx="3009648" cy="25538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12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F6C2715-D104-D1A0-F9A4-178DCB61F7E9}"/>
                      </a:ext>
                    </a:extLst>
                  </p14:cNvPr>
                  <p14:cNvContentPartPr/>
                  <p14:nvPr/>
                </p14:nvContentPartPr>
                <p14:xfrm>
                  <a:off x="4240066" y="5360268"/>
                  <a:ext cx="391320" cy="59400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F6C2715-D104-D1A0-F9A4-178DCB61F7E9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4166032" y="5285430"/>
                    <a:ext cx="538964" cy="743248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A56AD9-E3BB-28E3-14B5-FD20EC172D96}"/>
                </a:ext>
              </a:extLst>
            </p:cNvPr>
            <p:cNvSpPr txBox="1"/>
            <p:nvPr/>
          </p:nvSpPr>
          <p:spPr>
            <a:xfrm>
              <a:off x="6836534" y="2317362"/>
              <a:ext cx="1908451" cy="768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 dirty="0" err="1"/>
                <a:t>Intra</a:t>
              </a:r>
              <a:r>
                <a:rPr lang="pt-BR" sz="1800" dirty="0" err="1"/>
                <a:t>specific</a:t>
              </a:r>
              <a:r>
                <a:rPr lang="pt-BR" sz="1800" dirty="0"/>
                <a:t> </a:t>
              </a:r>
              <a:r>
                <a:rPr lang="pt-BR" sz="1800" dirty="0" err="1"/>
                <a:t>competition</a:t>
              </a:r>
              <a:endParaRPr lang="pt-BR" sz="18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6CF02B-154F-B072-5AE2-C96AF0077419}"/>
                  </a:ext>
                </a:extLst>
              </p14:cNvPr>
              <p14:cNvContentPartPr/>
              <p14:nvPr/>
            </p14:nvContentPartPr>
            <p14:xfrm>
              <a:off x="7141783" y="4246938"/>
              <a:ext cx="19299" cy="28472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F6CF02B-154F-B072-5AE2-C96AF00774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3914" y="4228918"/>
                <a:ext cx="54681" cy="64152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F1042877-551E-DA11-05F9-A2B9094CFAB8}"/>
              </a:ext>
            </a:extLst>
          </p:cNvPr>
          <p:cNvGrpSpPr/>
          <p:nvPr/>
        </p:nvGrpSpPr>
        <p:grpSpPr>
          <a:xfrm>
            <a:off x="5357783" y="3940615"/>
            <a:ext cx="2316232" cy="2231090"/>
            <a:chOff x="6605626" y="1505748"/>
            <a:chExt cx="2721960" cy="265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62A981-E900-8191-234E-32061F15E0A6}"/>
                    </a:ext>
                  </a:extLst>
                </p14:cNvPr>
                <p14:cNvContentPartPr/>
                <p14:nvPr/>
              </p14:nvContentPartPr>
              <p14:xfrm>
                <a:off x="6995506" y="1505748"/>
                <a:ext cx="2332080" cy="2651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62A981-E900-8191-234E-32061F15E0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21465" y="1430876"/>
                  <a:ext cx="2479739" cy="28010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C02E66-4121-7BA7-1612-B4A56CE9F914}"/>
                    </a:ext>
                  </a:extLst>
                </p14:cNvPr>
                <p14:cNvContentPartPr/>
                <p14:nvPr/>
              </p14:nvContentPartPr>
              <p14:xfrm>
                <a:off x="6605626" y="2133588"/>
                <a:ext cx="804600" cy="632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C02E66-4121-7BA7-1612-B4A56CE9F9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31557" y="2058746"/>
                  <a:ext cx="952315" cy="78177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5F4E9-104A-7336-E7B9-F675AE8B1BBD}"/>
              </a:ext>
            </a:extLst>
          </p:cNvPr>
          <p:cNvGrpSpPr/>
          <p:nvPr/>
        </p:nvGrpSpPr>
        <p:grpSpPr>
          <a:xfrm>
            <a:off x="1544349" y="5942518"/>
            <a:ext cx="2649836" cy="499769"/>
            <a:chOff x="1517386" y="5360268"/>
            <a:chExt cx="3114000" cy="594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3F14715-C24A-43D2-17E7-54731387F2D9}"/>
                    </a:ext>
                  </a:extLst>
                </p14:cNvPr>
                <p14:cNvContentPartPr/>
                <p14:nvPr/>
              </p14:nvContentPartPr>
              <p14:xfrm>
                <a:off x="1517386" y="5693628"/>
                <a:ext cx="2862000" cy="105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3F14715-C24A-43D2-17E7-54731387F2D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43351" y="5618640"/>
                  <a:ext cx="3009648" cy="2553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62483C-69B0-83B2-F672-57BCD531DE93}"/>
                    </a:ext>
                  </a:extLst>
                </p14:cNvPr>
                <p14:cNvContentPartPr/>
                <p14:nvPr/>
              </p14:nvContentPartPr>
              <p14:xfrm>
                <a:off x="4240066" y="5360268"/>
                <a:ext cx="391320" cy="594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62483C-69B0-83B2-F672-57BCD531DE9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66032" y="5285430"/>
                  <a:ext cx="538964" cy="743248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1685B59-34EA-1476-53E2-F4B0B703BF5E}"/>
              </a:ext>
            </a:extLst>
          </p:cNvPr>
          <p:cNvSpPr txBox="1"/>
          <p:nvPr/>
        </p:nvSpPr>
        <p:spPr>
          <a:xfrm>
            <a:off x="5932749" y="4745723"/>
            <a:ext cx="162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/>
              <a:t>Intra</a:t>
            </a:r>
            <a:r>
              <a:rPr lang="pt-BR" sz="1800" dirty="0" err="1"/>
              <a:t>specific</a:t>
            </a:r>
            <a:r>
              <a:rPr lang="pt-BR" sz="1800" dirty="0"/>
              <a:t> </a:t>
            </a:r>
            <a:r>
              <a:rPr lang="pt-BR" sz="1800" dirty="0" err="1"/>
              <a:t>competition</a:t>
            </a:r>
            <a:endParaRPr lang="pt-BR" sz="18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75C0B08-A644-642E-C698-DC4B21499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4028" y="56538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B3AD5FC-3389-8251-2661-0CFBF5690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84" y="53481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18A266-357C-CB98-7B2D-9A59D8BA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760" y="595951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733FB4D-7A17-C4F5-CDE6-4CFA11DDCA3B}"/>
              </a:ext>
            </a:extLst>
          </p:cNvPr>
          <p:cNvSpPr txBox="1"/>
          <p:nvPr/>
        </p:nvSpPr>
        <p:spPr>
          <a:xfrm>
            <a:off x="655069" y="2786567"/>
            <a:ext cx="16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Species</a:t>
            </a:r>
            <a:r>
              <a:rPr lang="pt-BR" sz="1800" dirty="0"/>
              <a:t>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F553CA7-3C99-16B6-5DAA-B7210B174F1D}"/>
              </a:ext>
            </a:extLst>
          </p:cNvPr>
          <p:cNvSpPr txBox="1"/>
          <p:nvPr/>
        </p:nvSpPr>
        <p:spPr>
          <a:xfrm>
            <a:off x="655070" y="5380301"/>
            <a:ext cx="162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 err="1"/>
              <a:t>Species</a:t>
            </a:r>
            <a:r>
              <a:rPr lang="pt-BR" sz="1800" dirty="0"/>
              <a:t> 2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F4E58D-455B-4ACE-79D1-34F57FCC042A}"/>
                  </a:ext>
                </a:extLst>
              </p14:cNvPr>
              <p14:cNvContentPartPr/>
              <p14:nvPr/>
            </p14:nvContentPartPr>
            <p14:xfrm>
              <a:off x="6684106" y="6290257"/>
              <a:ext cx="290520" cy="291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F4E58D-455B-4ACE-79D1-34F57FCC042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48466" y="6254257"/>
                <a:ext cx="36216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A8101140-EFC6-ECC3-DFE3-300EEC69CE04}"/>
              </a:ext>
            </a:extLst>
          </p:cNvPr>
          <p:cNvGrpSpPr/>
          <p:nvPr/>
        </p:nvGrpSpPr>
        <p:grpSpPr>
          <a:xfrm>
            <a:off x="4388386" y="644737"/>
            <a:ext cx="5368680" cy="5784480"/>
            <a:chOff x="4388386" y="644737"/>
            <a:chExt cx="5368680" cy="57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10568A-33E3-55FA-B821-BF47F67B705F}"/>
                    </a:ext>
                  </a:extLst>
                </p14:cNvPr>
                <p14:cNvContentPartPr/>
                <p14:nvPr/>
              </p14:nvContentPartPr>
              <p14:xfrm>
                <a:off x="4749466" y="644737"/>
                <a:ext cx="5007600" cy="5784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10568A-33E3-55FA-B821-BF47F67B705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13826" y="609097"/>
                  <a:ext cx="5079240" cy="58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8B0CCC-4C91-5217-4A5A-AA884B1890D2}"/>
                    </a:ext>
                  </a:extLst>
                </p14:cNvPr>
                <p14:cNvContentPartPr/>
                <p14:nvPr/>
              </p14:nvContentPartPr>
              <p14:xfrm>
                <a:off x="4388386" y="2594497"/>
                <a:ext cx="744480" cy="50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8B0CCC-4C91-5217-4A5A-AA884B1890D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52746" y="2558497"/>
                  <a:ext cx="816120" cy="580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B3D5A993-46F1-31F6-1D9F-AF7E4BFC31C2}"/>
              </a:ext>
            </a:extLst>
          </p:cNvPr>
          <p:cNvSpPr txBox="1"/>
          <p:nvPr/>
        </p:nvSpPr>
        <p:spPr>
          <a:xfrm>
            <a:off x="9835659" y="3085551"/>
            <a:ext cx="162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/>
              <a:t>Inter</a:t>
            </a:r>
            <a:r>
              <a:rPr lang="pt-BR" sz="1800" dirty="0" err="1"/>
              <a:t>specific</a:t>
            </a:r>
            <a:r>
              <a:rPr lang="pt-BR" sz="1800" dirty="0"/>
              <a:t> </a:t>
            </a:r>
            <a:r>
              <a:rPr lang="pt-BR" sz="1800" dirty="0" err="1"/>
              <a:t>competition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63972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24BAF415-1E25-5E56-E780-EA03A58E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5DEA9051-9DB2-DB06-22BD-533FB79B73F8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727D811F-D06C-B8AF-F475-34895BFA6655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3DD20B-2160-A628-5AE0-8594F8026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DDC411-2C0F-6561-AB0A-716EDCD52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1004778-52E9-D7A3-BEE0-A938D7840DB4}"/>
              </a:ext>
            </a:extLst>
          </p:cNvPr>
          <p:cNvGrpSpPr/>
          <p:nvPr/>
        </p:nvGrpSpPr>
        <p:grpSpPr>
          <a:xfrm>
            <a:off x="4313226" y="1270759"/>
            <a:ext cx="4189041" cy="1977527"/>
            <a:chOff x="6625664" y="4798070"/>
            <a:chExt cx="4189041" cy="19775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03CCB7-BF1A-35F5-C3EA-5A4EDD8ADF05}"/>
                </a:ext>
              </a:extLst>
            </p:cNvPr>
            <p:cNvGrpSpPr/>
            <p:nvPr/>
          </p:nvGrpSpPr>
          <p:grpSpPr>
            <a:xfrm>
              <a:off x="6625664" y="4798070"/>
              <a:ext cx="4189041" cy="1977527"/>
              <a:chOff x="5447326" y="4811482"/>
              <a:chExt cx="4189041" cy="1977527"/>
            </a:xfrm>
          </p:grpSpPr>
          <p:pic>
            <p:nvPicPr>
              <p:cNvPr id="24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0BD22315-C38C-CC28-38BA-E97BB26C37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216763-6F66-68B3-4E42-66EB9E107967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</a:t>
                </a:r>
                <a:endParaRPr lang="pt-B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64984D8-F40B-D318-137F-4D0F0B9CF273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C02BAF-7BBE-F5F7-17D8-A4BF6F1D33E6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6B8A21-7A03-326C-F545-F01C750E3E05}"/>
                  </a:ext>
                </a:extLst>
              </p:cNvPr>
              <p:cNvSpPr txBox="1"/>
              <p:nvPr/>
            </p:nvSpPr>
            <p:spPr>
              <a:xfrm>
                <a:off x="6068523" y="6405778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0</a:t>
                </a:r>
                <a:endParaRPr lang="pt-BR" dirty="0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2F7C8-AD29-4ED2-7D96-440A376FEF61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0F58DF5-D923-CDDB-300F-E7D3327D2CD2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2ABA091-5A56-49C4-516D-DAC316774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CF1398-C63C-3521-8ADF-113F5B21F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1AB1D0-FEF3-0A94-5594-06E97E572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FA42F-A71A-2A31-8938-4622FE19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4F7BF-A2A8-ABEB-0315-5939E6B74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063A91-45FE-B68A-9A4B-89847D9A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E8411B-2060-63C4-02E3-4F28CDB7E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212A008-641F-F745-8F0C-B3A76B8A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4A988176-768B-FFB7-8B0F-F4579CE205D9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F5D92-A765-3953-3C60-0317926B7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63253-ACF0-5A97-76A9-0E574C29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99456211-78F5-5DFA-FC10-443439B6D843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If they use the same resources...</a:t>
            </a:r>
            <a:endParaRPr lang="pt-BR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571CCB7-3165-E93B-C3D1-1D323050EAEA}"/>
              </a:ext>
            </a:extLst>
          </p:cNvPr>
          <p:cNvSpPr/>
          <p:nvPr/>
        </p:nvSpPr>
        <p:spPr>
          <a:xfrm>
            <a:off x="6287552" y="2140177"/>
            <a:ext cx="254643" cy="2546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59392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BCAF44A2-B263-B37F-B472-DD381E58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8BFFE8B3-01B2-ABF8-9572-DA4E9AFF7F2A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09AACA5B-EB64-EEB8-D822-732A88159F55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4DFCB5-C451-9EDD-2077-9571BF917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10A08-F68D-A862-EBA4-B279B450E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0080EE-21FC-98D4-5A77-9ED5E6A04333}"/>
              </a:ext>
            </a:extLst>
          </p:cNvPr>
          <p:cNvGrpSpPr/>
          <p:nvPr/>
        </p:nvGrpSpPr>
        <p:grpSpPr>
          <a:xfrm>
            <a:off x="4313226" y="1270759"/>
            <a:ext cx="4189041" cy="1977527"/>
            <a:chOff x="6625664" y="4798070"/>
            <a:chExt cx="4189041" cy="19775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F1DA056-E6F9-42F4-2252-6261A3F1B695}"/>
                </a:ext>
              </a:extLst>
            </p:cNvPr>
            <p:cNvGrpSpPr/>
            <p:nvPr/>
          </p:nvGrpSpPr>
          <p:grpSpPr>
            <a:xfrm>
              <a:off x="6625664" y="4798070"/>
              <a:ext cx="4189041" cy="1977527"/>
              <a:chOff x="5447326" y="4811482"/>
              <a:chExt cx="4189041" cy="1977527"/>
            </a:xfrm>
          </p:grpSpPr>
          <p:pic>
            <p:nvPicPr>
              <p:cNvPr id="24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5132F2A9-29AF-14E2-FACA-CCD963B97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50E0EA-61F3-4279-8287-4BEC5F61CE3C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</a:t>
                </a:r>
                <a:endParaRPr lang="pt-B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5DE953F-A233-0E2E-A21A-95015CD9701D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DA41CE9-B427-7F41-8CD9-BAF54C23DA9A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C94825-944D-63C1-45ED-144D2FFCAE47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59A5715-C3CA-9802-BB97-8AD549B61014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69106CD-4D33-BAD9-EBE2-2094ACE9E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CE68D-65F6-C999-486A-1A08242C2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4B499-7986-3EEB-FA98-1B8CF29FF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5A1AA-20DB-6767-77D9-4D9FBB04B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57E893-2C76-9C17-6174-D60EC702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A70C2B9-1CE3-0CAC-A8DE-1A46065E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FE938BC-0421-5BED-CD2C-CF4EB4E7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36F32933-E86E-F7F4-177A-76800E28A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305B967B-6F22-B154-B41D-692A509A1CC4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2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50A55-6E43-D404-39D2-4B92AF19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590FECE-8DED-8469-2D9B-CAA58E32BDBF}"/>
              </a:ext>
            </a:extLst>
          </p:cNvPr>
          <p:cNvGrpSpPr/>
          <p:nvPr/>
        </p:nvGrpSpPr>
        <p:grpSpPr>
          <a:xfrm>
            <a:off x="1320826" y="4450297"/>
            <a:ext cx="975240" cy="418320"/>
            <a:chOff x="1320826" y="4450297"/>
            <a:chExt cx="97524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1E72CF-D379-9190-A0B9-F9D9E3D6FACB}"/>
                    </a:ext>
                  </a:extLst>
                </p14:cNvPr>
                <p14:cNvContentPartPr/>
                <p14:nvPr/>
              </p14:nvContentPartPr>
              <p14:xfrm>
                <a:off x="1320826" y="4458577"/>
                <a:ext cx="93096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1E72CF-D379-9190-A0B9-F9D9E3D6FA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2826" y="4440577"/>
                  <a:ext cx="9666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3BE6BD-9559-A81F-E25F-99B16096481E}"/>
                    </a:ext>
                  </a:extLst>
                </p14:cNvPr>
                <p14:cNvContentPartPr/>
                <p14:nvPr/>
              </p14:nvContentPartPr>
              <p14:xfrm>
                <a:off x="1978186" y="4450297"/>
                <a:ext cx="317880" cy="41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3BE6BD-9559-A81F-E25F-99B160964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0546" y="4432657"/>
                  <a:ext cx="353520" cy="453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55F6E54-D623-7CCF-6F5E-B04525385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0143" y="4604660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489F8F-2178-8F05-46C3-3AD2F7920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1592" y="4646488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1E032D-F511-9BD4-8CFF-D293B8D5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DA5CE98-6113-6E4D-6D4E-D78102E6B072}"/>
              </a:ext>
            </a:extLst>
          </p:cNvPr>
          <p:cNvGrpSpPr/>
          <p:nvPr/>
        </p:nvGrpSpPr>
        <p:grpSpPr>
          <a:xfrm>
            <a:off x="10418026" y="4301977"/>
            <a:ext cx="944280" cy="367200"/>
            <a:chOff x="10418026" y="4301977"/>
            <a:chExt cx="94428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96C664-2553-5E03-EA8D-3DBCA6C8C54F}"/>
                    </a:ext>
                  </a:extLst>
                </p14:cNvPr>
                <p14:cNvContentPartPr/>
                <p14:nvPr/>
              </p14:nvContentPartPr>
              <p14:xfrm>
                <a:off x="10640146" y="4344457"/>
                <a:ext cx="722160" cy="213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96C664-2553-5E03-EA8D-3DBCA6C8C5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22506" y="4326457"/>
                  <a:ext cx="7578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CB28588-0F3F-AC5F-222E-0E62908A3BAF}"/>
                    </a:ext>
                  </a:extLst>
                </p14:cNvPr>
                <p14:cNvContentPartPr/>
                <p14:nvPr/>
              </p14:nvContentPartPr>
              <p14:xfrm>
                <a:off x="10418026" y="4301977"/>
                <a:ext cx="277920" cy="36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CB28588-0F3F-AC5F-222E-0E62908A3BA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00026" y="4283977"/>
                  <a:ext cx="313560" cy="402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8" name="Subtitle 1">
            <a:extLst>
              <a:ext uri="{FF2B5EF4-FFF2-40B4-BE49-F238E27FC236}">
                <a16:creationId xmlns:a16="http://schemas.microsoft.com/office/drawing/2014/main" id="{3D7F96D0-6FAE-A3FB-F0D9-44A78B06C737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If they use the same resources...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9134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D90246CC-F94E-4FCF-46C7-0B04A3A91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B6F8BC3D-42D6-E3C0-EB8C-BF23B48A46D4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4A6DC4D5-226B-F9F2-C044-402B26D91398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040D55-B42B-68A5-C50F-B6D12530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D2567B-B925-2DD7-37AF-9A6065574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7C4665-8331-1266-DE8B-C4A787455B76}"/>
              </a:ext>
            </a:extLst>
          </p:cNvPr>
          <p:cNvGrpSpPr/>
          <p:nvPr/>
        </p:nvGrpSpPr>
        <p:grpSpPr>
          <a:xfrm>
            <a:off x="4313226" y="1270759"/>
            <a:ext cx="4189041" cy="1977527"/>
            <a:chOff x="6625664" y="4798070"/>
            <a:chExt cx="4189041" cy="19775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693EC9-302C-31B1-1401-77EB70A7C755}"/>
                </a:ext>
              </a:extLst>
            </p:cNvPr>
            <p:cNvGrpSpPr/>
            <p:nvPr/>
          </p:nvGrpSpPr>
          <p:grpSpPr>
            <a:xfrm>
              <a:off x="6625664" y="4798070"/>
              <a:ext cx="4189041" cy="1977527"/>
              <a:chOff x="5447326" y="4811482"/>
              <a:chExt cx="4189041" cy="1977527"/>
            </a:xfrm>
          </p:grpSpPr>
          <p:pic>
            <p:nvPicPr>
              <p:cNvPr id="24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C6E5ABE5-5019-6BD5-3E38-3618FFFDDF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7789F3-9CD8-D18A-8281-45CD037853B2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</a:t>
                </a:r>
                <a:endParaRPr lang="pt-B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4CE0EB-7B3F-F0DE-919D-F70E43BDFBF3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046B3B-792B-5325-4D79-D18AEA97C9D0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102A48-C0D2-ECEE-1A6E-ACBA40C258D9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886490-F068-44EB-BEE8-E11E4FAB0EF0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4B53038-AB4D-C67C-0CF1-A449B9DAC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55FFA14-C42D-90E4-E99E-6E9B7CFEF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6F3680-914A-D4E5-351A-8DE44DE24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4000E4-927B-7A94-7662-DF29066D8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EAEE31-0570-65E3-D3AE-4745A7A1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7D1B173-A769-3E6E-FC0C-C7393C375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06CDABB-B21C-DCEF-B0D4-58C671A93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76311E79-039F-F4F7-75F4-887AF1796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2A734E49-4DC6-8339-BC75-4E13B6268BCD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2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4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B2492A-D75A-EA0E-E76F-67FA359DD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633EA-EB98-0CE5-43E8-9879F4002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26C81A-C216-5139-5F9A-280A62A73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00" y="4410499"/>
            <a:ext cx="873208" cy="13098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B009DF-5120-AB98-8E7F-FB6E180D0DD6}"/>
              </a:ext>
            </a:extLst>
          </p:cNvPr>
          <p:cNvGrpSpPr/>
          <p:nvPr/>
        </p:nvGrpSpPr>
        <p:grpSpPr>
          <a:xfrm>
            <a:off x="1262146" y="4072211"/>
            <a:ext cx="3022920" cy="599400"/>
            <a:chOff x="1262146" y="4072211"/>
            <a:chExt cx="3022920" cy="59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B62DEF-F623-B4A5-3A2D-BF4C6DFF9C61}"/>
                    </a:ext>
                  </a:extLst>
                </p14:cNvPr>
                <p14:cNvContentPartPr/>
                <p14:nvPr/>
              </p14:nvContentPartPr>
              <p14:xfrm>
                <a:off x="1262146" y="4203251"/>
                <a:ext cx="1933920" cy="356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B62DEF-F623-B4A5-3A2D-BF4C6DFF9C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44146" y="4185611"/>
                  <a:ext cx="19695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89A07B-21E3-0E21-7924-6E532AB3A4C4}"/>
                    </a:ext>
                  </a:extLst>
                </p14:cNvPr>
                <p14:cNvContentPartPr/>
                <p14:nvPr/>
              </p14:nvContentPartPr>
              <p14:xfrm>
                <a:off x="2939026" y="4295051"/>
                <a:ext cx="332280" cy="37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89A07B-21E3-0E21-7924-6E532AB3A4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1386" y="4277051"/>
                  <a:ext cx="367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185378-FE50-8247-5AA4-527FE12FF766}"/>
                    </a:ext>
                  </a:extLst>
                </p14:cNvPr>
                <p14:cNvContentPartPr/>
                <p14:nvPr/>
              </p14:nvContentPartPr>
              <p14:xfrm>
                <a:off x="2617546" y="4072211"/>
                <a:ext cx="1620720" cy="477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185378-FE50-8247-5AA4-527FE12FF7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9906" y="4054211"/>
                  <a:ext cx="16563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0D0AAB-D161-590D-7CD7-B41AB04D84F4}"/>
                    </a:ext>
                  </a:extLst>
                </p14:cNvPr>
                <p14:cNvContentPartPr/>
                <p14:nvPr/>
              </p14:nvContentPartPr>
              <p14:xfrm>
                <a:off x="3950986" y="4326371"/>
                <a:ext cx="334080" cy="32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0D0AAB-D161-590D-7CD7-B41AB04D84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33346" y="4308731"/>
                  <a:ext cx="369720" cy="357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34596F5-E264-B092-D451-92B6D1371C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0200" y="4726871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671A74-AA1F-3D23-CEB2-C143802D9F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04736" y="4745550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98D20-6222-AE24-5D33-8C93A4509F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9272" y="4717298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9EBEA1-43E6-0C3B-0CA4-08002BFF94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60269" y="470705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D8B420D0-3204-B766-DF86-DD562E7F6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grpSp>
        <p:nvGrpSpPr>
          <p:cNvPr id="201" name="Group 200">
            <a:extLst>
              <a:ext uri="{FF2B5EF4-FFF2-40B4-BE49-F238E27FC236}">
                <a16:creationId xmlns:a16="http://schemas.microsoft.com/office/drawing/2014/main" id="{7AE874BC-89A8-2C73-DD59-FCD4D3F8F0BB}"/>
              </a:ext>
            </a:extLst>
          </p:cNvPr>
          <p:cNvGrpSpPr/>
          <p:nvPr/>
        </p:nvGrpSpPr>
        <p:grpSpPr>
          <a:xfrm>
            <a:off x="8328946" y="4290457"/>
            <a:ext cx="3078360" cy="666720"/>
            <a:chOff x="8328946" y="4290457"/>
            <a:chExt cx="307836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278D72-7F39-3644-BB04-978FC223F0D2}"/>
                    </a:ext>
                  </a:extLst>
                </p14:cNvPr>
                <p14:cNvContentPartPr/>
                <p14:nvPr/>
              </p14:nvContentPartPr>
              <p14:xfrm>
                <a:off x="9307066" y="4301617"/>
                <a:ext cx="2100240" cy="4226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278D72-7F39-3644-BB04-978FC223F0D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89066" y="4283977"/>
                  <a:ext cx="213588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D55B9A5-ADCF-D0F3-A69D-C10B6C7F729E}"/>
                    </a:ext>
                  </a:extLst>
                </p14:cNvPr>
                <p14:cNvContentPartPr/>
                <p14:nvPr/>
              </p14:nvContentPartPr>
              <p14:xfrm>
                <a:off x="9206266" y="4367497"/>
                <a:ext cx="263880" cy="490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D55B9A5-ADCF-D0F3-A69D-C10B6C7F729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88626" y="4349857"/>
                  <a:ext cx="2995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806CF93-4759-F730-D393-C12E5EE42CAB}"/>
                    </a:ext>
                  </a:extLst>
                </p14:cNvPr>
                <p14:cNvContentPartPr/>
                <p14:nvPr/>
              </p14:nvContentPartPr>
              <p14:xfrm>
                <a:off x="8408506" y="4290457"/>
                <a:ext cx="1854360" cy="498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806CF93-4759-F730-D393-C12E5EE42CA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90506" y="4272457"/>
                  <a:ext cx="189000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8638536-588A-1BDC-6682-01B866DD1D23}"/>
                    </a:ext>
                  </a:extLst>
                </p14:cNvPr>
                <p14:cNvContentPartPr/>
                <p14:nvPr/>
              </p14:nvContentPartPr>
              <p14:xfrm>
                <a:off x="8328946" y="4472257"/>
                <a:ext cx="220680" cy="484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8638536-588A-1BDC-6682-01B866DD1D2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311306" y="4454617"/>
                  <a:ext cx="256320" cy="520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4" name="Subtitle 1">
            <a:extLst>
              <a:ext uri="{FF2B5EF4-FFF2-40B4-BE49-F238E27FC236}">
                <a16:creationId xmlns:a16="http://schemas.microsoft.com/office/drawing/2014/main" id="{577CFD40-DBE2-CEE1-2078-4EF7487E5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</p:spPr>
        <p:txBody>
          <a:bodyPr/>
          <a:lstStyle/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60879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0E042C7A-66D1-817E-3D77-37444E85E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8902CCA0-FE8F-038A-E5DB-598A904ABF4B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9D6375D1-E67D-00D3-0B38-29C22699A815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2001A6-A9BA-25F2-69E8-FF31C62F4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10499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49007AF-0B9B-A6AA-517B-3D8344606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12BC28-32C9-36B8-1FA7-AA219F9A7355}"/>
              </a:ext>
            </a:extLst>
          </p:cNvPr>
          <p:cNvGrpSpPr/>
          <p:nvPr/>
        </p:nvGrpSpPr>
        <p:grpSpPr>
          <a:xfrm>
            <a:off x="4313226" y="1270759"/>
            <a:ext cx="4189041" cy="1977527"/>
            <a:chOff x="6625664" y="4798070"/>
            <a:chExt cx="4189041" cy="19775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E313274-D209-EB69-A761-986E5857817E}"/>
                </a:ext>
              </a:extLst>
            </p:cNvPr>
            <p:cNvGrpSpPr/>
            <p:nvPr/>
          </p:nvGrpSpPr>
          <p:grpSpPr>
            <a:xfrm>
              <a:off x="6625664" y="4798070"/>
              <a:ext cx="4189041" cy="1977527"/>
              <a:chOff x="5447326" y="4811482"/>
              <a:chExt cx="4189041" cy="1977527"/>
            </a:xfrm>
          </p:grpSpPr>
          <p:pic>
            <p:nvPicPr>
              <p:cNvPr id="24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D690F396-E67B-1A4A-33F5-FDCD6517BD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C4A68C-3D12-B5D2-A338-E8BF26B53F8E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</a:t>
                </a:r>
                <a:endParaRPr lang="pt-B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3B0B2C-5F04-6673-33D6-FEFE0E1A19AD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4FF686-39F9-EA86-8094-C080D25B575D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EEB9268-4230-6D4D-0841-24679D7FACFD}"/>
                </a:ext>
              </a:extLst>
            </p:cNvPr>
            <p:cNvSpPr/>
            <p:nvPr/>
          </p:nvSpPr>
          <p:spPr>
            <a:xfrm>
              <a:off x="7511970" y="5121798"/>
              <a:ext cx="2685326" cy="1394749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9804C8-6C30-3550-F5E6-A3C4100B2513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27D3450-675D-8045-000C-10FA9AE51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65879F-0FB0-B6E4-94D7-B3B39F401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9F00D-8C33-A99A-26C5-90CFB0A18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410D7C-7611-D826-796F-C2CE6B580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40E156-C338-E3F5-BC36-E6388819B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C20D59-21C3-BD0D-C877-89ED41A2F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C8EF60D-A814-0ACD-715F-40421939D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F2B9D00-784C-6F7B-47C2-86460BDF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823C94D8-6263-2679-FEB2-BA0161B2901E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4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5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92AB8-7032-0C99-0AC8-D7F72D07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63724-9407-0BD4-7FF6-C3BC2A736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339EBA-AB29-ED3B-F5A0-C3E09D43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00" y="4410499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4AF0D-31AD-7F96-A6E8-0EEC910C5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0200" y="4726871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F30A5A-CC5A-DD16-EDEB-988EF11C3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736" y="4745550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511AB4-3D3A-4BAA-2307-BD37BEE23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272" y="4717298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125544-256B-1224-3D9E-3A96D6D77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269" y="470705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26811BFB-04C6-B0B8-EB30-41D0EFFD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03B45AFE-DE9B-9A83-E37F-FA4508912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204" y="463274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2AC0BF05-F008-0ABD-98D3-E89A49DE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95" y="4452831"/>
            <a:ext cx="873208" cy="130981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3CC2526E-FC1D-032D-0E08-3987584D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060731"/>
            <a:ext cx="873208" cy="130981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9B7BE48D-19D1-1875-01CE-D6D9636D2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26" y="3134867"/>
            <a:ext cx="873208" cy="130981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A5F82E61-B508-3647-83FA-E03CB45F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52" y="3145956"/>
            <a:ext cx="873208" cy="1309811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C260251A-C702-7A4B-7B94-CB1BD3321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306" y="3293722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93837099-A3A8-D013-41CD-DA4FDB4A0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842" y="3312401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0AA90839-0E25-1D86-F9B0-A587DB568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378" y="328414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26F8A1A-634D-1AD0-1A48-3DD210A2FD89}"/>
              </a:ext>
            </a:extLst>
          </p:cNvPr>
          <p:cNvGrpSpPr/>
          <p:nvPr/>
        </p:nvGrpSpPr>
        <p:grpSpPr>
          <a:xfrm>
            <a:off x="821146" y="4212697"/>
            <a:ext cx="296280" cy="309240"/>
            <a:chOff x="821146" y="4212697"/>
            <a:chExt cx="2962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1154A2F-5FC1-028B-ACC4-CA704CBD8FF5}"/>
                    </a:ext>
                  </a:extLst>
                </p14:cNvPr>
                <p14:cNvContentPartPr/>
                <p14:nvPr/>
              </p14:nvContentPartPr>
              <p14:xfrm>
                <a:off x="950746" y="4361377"/>
                <a:ext cx="12240" cy="160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1154A2F-5FC1-028B-ACC4-CA704CBD8FF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2746" y="4343377"/>
                  <a:ext cx="47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EE9EB33-8841-975C-10AC-BD9F5E2C04D9}"/>
                    </a:ext>
                  </a:extLst>
                </p14:cNvPr>
                <p14:cNvContentPartPr/>
                <p14:nvPr/>
              </p14:nvContentPartPr>
              <p14:xfrm>
                <a:off x="821146" y="4212697"/>
                <a:ext cx="296280" cy="173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EE9EB33-8841-975C-10AC-BD9F5E2C04D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3146" y="4195057"/>
                  <a:ext cx="3319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4CCBECB-5340-0B24-C0D8-2833839400A8}"/>
              </a:ext>
            </a:extLst>
          </p:cNvPr>
          <p:cNvGrpSpPr/>
          <p:nvPr/>
        </p:nvGrpSpPr>
        <p:grpSpPr>
          <a:xfrm>
            <a:off x="2333146" y="4268497"/>
            <a:ext cx="340920" cy="311400"/>
            <a:chOff x="2333146" y="4268497"/>
            <a:chExt cx="3409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00A27F4-7CBB-0E70-C3C6-56B5CCA432AD}"/>
                    </a:ext>
                  </a:extLst>
                </p14:cNvPr>
                <p14:cNvContentPartPr/>
                <p14:nvPr/>
              </p14:nvContentPartPr>
              <p14:xfrm>
                <a:off x="2484346" y="4357417"/>
                <a:ext cx="22680" cy="22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00A27F4-7CBB-0E70-C3C6-56B5CCA432A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6346" y="4339777"/>
                  <a:ext cx="58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1DE4747-1D56-71D0-56F5-2DFF811FCC44}"/>
                    </a:ext>
                  </a:extLst>
                </p14:cNvPr>
                <p14:cNvContentPartPr/>
                <p14:nvPr/>
              </p14:nvContentPartPr>
              <p14:xfrm>
                <a:off x="2333146" y="4268497"/>
                <a:ext cx="340920" cy="123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1DE4747-1D56-71D0-56F5-2DFF811FCC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15146" y="4250497"/>
                  <a:ext cx="3765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4342653D-00C7-6470-95D6-6E918F67F0C6}"/>
              </a:ext>
            </a:extLst>
          </p:cNvPr>
          <p:cNvGrpSpPr/>
          <p:nvPr/>
        </p:nvGrpSpPr>
        <p:grpSpPr>
          <a:xfrm>
            <a:off x="3451666" y="4184257"/>
            <a:ext cx="366480" cy="351360"/>
            <a:chOff x="3451666" y="4184257"/>
            <a:chExt cx="3664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BD9FC24-D9E7-B248-1E1D-EF52D8AE5C97}"/>
                    </a:ext>
                  </a:extLst>
                </p14:cNvPr>
                <p14:cNvContentPartPr/>
                <p14:nvPr/>
              </p14:nvContentPartPr>
              <p14:xfrm>
                <a:off x="3595306" y="4235377"/>
                <a:ext cx="44640" cy="300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BD9FC24-D9E7-B248-1E1D-EF52D8AE5C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77666" y="4217377"/>
                  <a:ext cx="80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382B4AE-6F69-7F15-9935-673A9ADA2E0A}"/>
                    </a:ext>
                  </a:extLst>
                </p14:cNvPr>
                <p14:cNvContentPartPr/>
                <p14:nvPr/>
              </p14:nvContentPartPr>
              <p14:xfrm>
                <a:off x="3451666" y="4184257"/>
                <a:ext cx="366480" cy="26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382B4AE-6F69-7F15-9935-673A9ADA2E0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4026" y="4166617"/>
                  <a:ext cx="402120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4020D3E-C1B3-9F01-5A87-BF1BFBC54FD0}"/>
              </a:ext>
            </a:extLst>
          </p:cNvPr>
          <p:cNvGrpSpPr/>
          <p:nvPr/>
        </p:nvGrpSpPr>
        <p:grpSpPr>
          <a:xfrm>
            <a:off x="4451746" y="4235737"/>
            <a:ext cx="977400" cy="466560"/>
            <a:chOff x="4451746" y="4235737"/>
            <a:chExt cx="97740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149CE9C-D5A6-F806-DA13-0A4088D9A688}"/>
                    </a:ext>
                  </a:extLst>
                </p14:cNvPr>
                <p14:cNvContentPartPr/>
                <p14:nvPr/>
              </p14:nvContentPartPr>
              <p14:xfrm>
                <a:off x="4451746" y="4235737"/>
                <a:ext cx="855000" cy="26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149CE9C-D5A6-F806-DA13-0A4088D9A68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4106" y="4218097"/>
                  <a:ext cx="890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2D5DAEC-8A47-FE78-18A0-F9C20FE25DA4}"/>
                    </a:ext>
                  </a:extLst>
                </p14:cNvPr>
                <p14:cNvContentPartPr/>
                <p14:nvPr/>
              </p14:nvContentPartPr>
              <p14:xfrm>
                <a:off x="5140066" y="4301977"/>
                <a:ext cx="289080" cy="40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2D5DAEC-8A47-FE78-18A0-F9C20FE25D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22066" y="4283977"/>
                  <a:ext cx="324720" cy="43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4791EDE5-F5DE-2D42-1002-414E8AAB9A95}"/>
              </a:ext>
            </a:extLst>
          </p:cNvPr>
          <p:cNvGrpSpPr/>
          <p:nvPr/>
        </p:nvGrpSpPr>
        <p:grpSpPr>
          <a:xfrm>
            <a:off x="7050226" y="4445617"/>
            <a:ext cx="834840" cy="279000"/>
            <a:chOff x="7050226" y="4445617"/>
            <a:chExt cx="8348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2785B26-77BC-D76D-250F-51EB40403AF7}"/>
                    </a:ext>
                  </a:extLst>
                </p14:cNvPr>
                <p14:cNvContentPartPr/>
                <p14:nvPr/>
              </p14:nvContentPartPr>
              <p14:xfrm>
                <a:off x="7197466" y="4445617"/>
                <a:ext cx="687600" cy="19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2785B26-77BC-D76D-250F-51EB40403AF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826" y="4427617"/>
                  <a:ext cx="723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A327D21-FF50-8B92-75AC-E00A227B247B}"/>
                    </a:ext>
                  </a:extLst>
                </p14:cNvPr>
                <p14:cNvContentPartPr/>
                <p14:nvPr/>
              </p14:nvContentPartPr>
              <p14:xfrm>
                <a:off x="7050226" y="4501777"/>
                <a:ext cx="345600" cy="222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A327D21-FF50-8B92-75AC-E00A227B24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32586" y="4483777"/>
                  <a:ext cx="3812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0C4A80F-CDDF-7A8E-AD07-C5F63F4E2361}"/>
              </a:ext>
            </a:extLst>
          </p:cNvPr>
          <p:cNvGrpSpPr/>
          <p:nvPr/>
        </p:nvGrpSpPr>
        <p:grpSpPr>
          <a:xfrm>
            <a:off x="9028786" y="4379737"/>
            <a:ext cx="300600" cy="311400"/>
            <a:chOff x="9028786" y="4379737"/>
            <a:chExt cx="30060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3FDD3E6-64D7-3BDB-85FD-A5C829B14869}"/>
                    </a:ext>
                  </a:extLst>
                </p14:cNvPr>
                <p14:cNvContentPartPr/>
                <p14:nvPr/>
              </p14:nvContentPartPr>
              <p14:xfrm>
                <a:off x="9140746" y="4468657"/>
                <a:ext cx="21960" cy="22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3FDD3E6-64D7-3BDB-85FD-A5C829B1486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22746" y="4450657"/>
                  <a:ext cx="57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64E45E0-2631-F680-74B1-ED64492012DB}"/>
                    </a:ext>
                  </a:extLst>
                </p14:cNvPr>
                <p14:cNvContentPartPr/>
                <p14:nvPr/>
              </p14:nvContentPartPr>
              <p14:xfrm>
                <a:off x="9028786" y="4379737"/>
                <a:ext cx="300600" cy="167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64E45E0-2631-F680-74B1-ED64492012D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10786" y="4361737"/>
                  <a:ext cx="3362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EFC1687-D503-28BC-8709-A7E525208D31}"/>
              </a:ext>
            </a:extLst>
          </p:cNvPr>
          <p:cNvGrpSpPr/>
          <p:nvPr/>
        </p:nvGrpSpPr>
        <p:grpSpPr>
          <a:xfrm>
            <a:off x="9973786" y="4312777"/>
            <a:ext cx="322200" cy="433080"/>
            <a:chOff x="9973786" y="4312777"/>
            <a:chExt cx="3222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C15FADD-9F94-E05C-824E-1F67082A7C6C}"/>
                    </a:ext>
                  </a:extLst>
                </p14:cNvPr>
                <p14:cNvContentPartPr/>
                <p14:nvPr/>
              </p14:nvContentPartPr>
              <p14:xfrm>
                <a:off x="10129306" y="4434457"/>
                <a:ext cx="56160" cy="311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C15FADD-9F94-E05C-824E-1F67082A7C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11306" y="4416817"/>
                  <a:ext cx="91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7E37C5C-8483-3A88-9621-A58E19B2348E}"/>
                    </a:ext>
                  </a:extLst>
                </p14:cNvPr>
                <p14:cNvContentPartPr/>
                <p14:nvPr/>
              </p14:nvContentPartPr>
              <p14:xfrm>
                <a:off x="9973786" y="4312777"/>
                <a:ext cx="322200" cy="21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7E37C5C-8483-3A88-9621-A58E19B2348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55786" y="4295137"/>
                  <a:ext cx="3578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C7AE602-27B2-3E03-41F5-0FD18D0E70A9}"/>
              </a:ext>
            </a:extLst>
          </p:cNvPr>
          <p:cNvGrpSpPr/>
          <p:nvPr/>
        </p:nvGrpSpPr>
        <p:grpSpPr>
          <a:xfrm>
            <a:off x="11162146" y="4269217"/>
            <a:ext cx="389520" cy="522000"/>
            <a:chOff x="11162146" y="4269217"/>
            <a:chExt cx="38952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C7E8C99-FBC0-D80B-347E-877C5A1B64D9}"/>
                    </a:ext>
                  </a:extLst>
                </p14:cNvPr>
                <p14:cNvContentPartPr/>
                <p14:nvPr/>
              </p14:nvContentPartPr>
              <p14:xfrm>
                <a:off x="11340706" y="4490977"/>
                <a:ext cx="44640" cy="300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C7E8C99-FBC0-D80B-347E-877C5A1B64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2706" y="4472977"/>
                  <a:ext cx="80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01226D6-FC8C-D24C-3011-639471894B41}"/>
                    </a:ext>
                  </a:extLst>
                </p14:cNvPr>
                <p14:cNvContentPartPr/>
                <p14:nvPr/>
              </p14:nvContentPartPr>
              <p14:xfrm>
                <a:off x="11162146" y="4269217"/>
                <a:ext cx="389520" cy="299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01226D6-FC8C-D24C-3011-639471894B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144506" y="4251217"/>
                  <a:ext cx="4251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FD67D9F-9A68-48F1-431F-B3676ABECF1D}"/>
              </a:ext>
            </a:extLst>
          </p:cNvPr>
          <p:cNvGrpSpPr/>
          <p:nvPr/>
        </p:nvGrpSpPr>
        <p:grpSpPr>
          <a:xfrm>
            <a:off x="484186" y="3290737"/>
            <a:ext cx="3645360" cy="911520"/>
            <a:chOff x="484186" y="3290737"/>
            <a:chExt cx="3645360" cy="91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DD8C0D1-49C0-DC82-29A1-DE4CAC48F26A}"/>
                    </a:ext>
                  </a:extLst>
                </p14:cNvPr>
                <p14:cNvContentPartPr/>
                <p14:nvPr/>
              </p14:nvContentPartPr>
              <p14:xfrm>
                <a:off x="684346" y="3290737"/>
                <a:ext cx="766800" cy="77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DD8C0D1-49C0-DC82-29A1-DE4CAC48F26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6346" y="3272737"/>
                  <a:ext cx="8024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46392E4-14A6-3AD3-6D75-7D415A777857}"/>
                    </a:ext>
                  </a:extLst>
                </p14:cNvPr>
                <p14:cNvContentPartPr/>
                <p14:nvPr/>
              </p14:nvContentPartPr>
              <p14:xfrm>
                <a:off x="484186" y="3368497"/>
                <a:ext cx="1089360" cy="83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46392E4-14A6-3AD3-6D75-7D415A77785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6546" y="3350857"/>
                  <a:ext cx="112500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CC7D064-9C5D-0DDC-D0F9-8DAC865745C6}"/>
                    </a:ext>
                  </a:extLst>
                </p14:cNvPr>
                <p14:cNvContentPartPr/>
                <p14:nvPr/>
              </p14:nvContentPartPr>
              <p14:xfrm>
                <a:off x="2262226" y="3413137"/>
                <a:ext cx="733680" cy="611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CC7D064-9C5D-0DDC-D0F9-8DAC865745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44226" y="3395137"/>
                  <a:ext cx="7693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3F00700-2109-4F87-FCE3-5E84726C1D80}"/>
                    </a:ext>
                  </a:extLst>
                </p14:cNvPr>
                <p14:cNvContentPartPr/>
                <p14:nvPr/>
              </p14:nvContentPartPr>
              <p14:xfrm>
                <a:off x="2039746" y="3413137"/>
                <a:ext cx="988920" cy="644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3F00700-2109-4F87-FCE3-5E84726C1D8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22106" y="3395137"/>
                  <a:ext cx="102456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43A7C1D-1619-E865-F66B-9B3DA78257E0}"/>
                    </a:ext>
                  </a:extLst>
                </p14:cNvPr>
                <p14:cNvContentPartPr/>
                <p14:nvPr/>
              </p14:nvContentPartPr>
              <p14:xfrm>
                <a:off x="3239626" y="3369577"/>
                <a:ext cx="798840" cy="754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43A7C1D-1619-E865-F66B-9B3DA78257E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21626" y="3351577"/>
                  <a:ext cx="83448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1C19BA89-6BFD-C593-199D-3A4311E38590}"/>
                    </a:ext>
                  </a:extLst>
                </p14:cNvPr>
                <p14:cNvContentPartPr/>
                <p14:nvPr/>
              </p14:nvContentPartPr>
              <p14:xfrm>
                <a:off x="3095986" y="3490897"/>
                <a:ext cx="1033560" cy="50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1C19BA89-6BFD-C593-199D-3A4311E3859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77986" y="3472897"/>
                  <a:ext cx="106920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091344D2-C91C-5988-A6B0-EF1B3D3562B4}"/>
              </a:ext>
            </a:extLst>
          </p:cNvPr>
          <p:cNvGrpSpPr/>
          <p:nvPr/>
        </p:nvGrpSpPr>
        <p:grpSpPr>
          <a:xfrm>
            <a:off x="8717746" y="3335737"/>
            <a:ext cx="3144960" cy="944640"/>
            <a:chOff x="8717746" y="3335737"/>
            <a:chExt cx="3144960" cy="9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530DD77-6ACB-DB62-CCE0-2ABC240F3510}"/>
                    </a:ext>
                  </a:extLst>
                </p14:cNvPr>
                <p14:cNvContentPartPr/>
                <p14:nvPr/>
              </p14:nvContentPartPr>
              <p14:xfrm>
                <a:off x="8729266" y="3413137"/>
                <a:ext cx="778320" cy="811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530DD77-6ACB-DB62-CCE0-2ABC240F351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11266" y="3395137"/>
                  <a:ext cx="81396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0A781F7-60B0-C8E7-7379-E8C7B98CA50A}"/>
                    </a:ext>
                  </a:extLst>
                </p14:cNvPr>
                <p14:cNvContentPartPr/>
                <p14:nvPr/>
              </p14:nvContentPartPr>
              <p14:xfrm>
                <a:off x="8717746" y="3512857"/>
                <a:ext cx="733680" cy="589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0A781F7-60B0-C8E7-7379-E8C7B98CA50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99746" y="3495217"/>
                  <a:ext cx="7693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78BC725-DA30-9E41-80CD-736B33479B47}"/>
                    </a:ext>
                  </a:extLst>
                </p14:cNvPr>
                <p14:cNvContentPartPr/>
                <p14:nvPr/>
              </p14:nvContentPartPr>
              <p14:xfrm>
                <a:off x="9984226" y="3423937"/>
                <a:ext cx="578160" cy="789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78BC725-DA30-9E41-80CD-736B33479B4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66586" y="3406297"/>
                  <a:ext cx="6138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7D1091E-C825-4B7B-06F9-48BEB5156ED1}"/>
                    </a:ext>
                  </a:extLst>
                </p14:cNvPr>
                <p14:cNvContentPartPr/>
                <p14:nvPr/>
              </p14:nvContentPartPr>
              <p14:xfrm>
                <a:off x="9851386" y="3569737"/>
                <a:ext cx="740880" cy="56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7D1091E-C825-4B7B-06F9-48BEB5156ED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33746" y="3552097"/>
                  <a:ext cx="77652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E4F9FA8-9639-63BE-4CF0-1188BE8D46AE}"/>
                    </a:ext>
                  </a:extLst>
                </p14:cNvPr>
                <p14:cNvContentPartPr/>
                <p14:nvPr/>
              </p14:nvContentPartPr>
              <p14:xfrm>
                <a:off x="11154946" y="3335737"/>
                <a:ext cx="696600" cy="944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E4F9FA8-9639-63BE-4CF0-1188BE8D46A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37306" y="3317737"/>
                  <a:ext cx="7322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EBBF57-7D5F-3D18-5F03-6580497A4BEB}"/>
                    </a:ext>
                  </a:extLst>
                </p14:cNvPr>
                <p14:cNvContentPartPr/>
                <p14:nvPr/>
              </p14:nvContentPartPr>
              <p14:xfrm>
                <a:off x="10856506" y="3501697"/>
                <a:ext cx="1006200" cy="533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EBBF57-7D5F-3D18-5F03-6580497A4BE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38866" y="3484057"/>
                  <a:ext cx="1041840" cy="56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Subtitle 1">
            <a:extLst>
              <a:ext uri="{FF2B5EF4-FFF2-40B4-BE49-F238E27FC236}">
                <a16:creationId xmlns:a16="http://schemas.microsoft.com/office/drawing/2014/main" id="{FA894967-7BDF-A0D1-C68D-A9BC31FF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</p:spPr>
        <p:txBody>
          <a:bodyPr/>
          <a:lstStyle/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94695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58ABD39D-2CC4-E443-7992-EE32236A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47CEB680-1576-4235-DBAA-1F51F6551E21}"/>
              </a:ext>
            </a:extLst>
          </p:cNvPr>
          <p:cNvSpPr txBox="1"/>
          <p:nvPr/>
        </p:nvSpPr>
        <p:spPr>
          <a:xfrm>
            <a:off x="1560422" y="1174474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1: </a:t>
            </a:r>
            <a:endParaRPr sz="1867" dirty="0"/>
          </a:p>
          <a:p>
            <a:r>
              <a:rPr lang="en-GB" sz="1867" dirty="0"/>
              <a:t>‘All life comes from life’</a:t>
            </a:r>
            <a:endParaRPr sz="1867" dirty="0"/>
          </a:p>
        </p:txBody>
      </p:sp>
      <p:sp>
        <p:nvSpPr>
          <p:cNvPr id="3" name="Google Shape;200;p24">
            <a:extLst>
              <a:ext uri="{FF2B5EF4-FFF2-40B4-BE49-F238E27FC236}">
                <a16:creationId xmlns:a16="http://schemas.microsoft.com/office/drawing/2014/main" id="{D56D3683-43EF-D9C8-5795-D01A3185192E}"/>
              </a:ext>
            </a:extLst>
          </p:cNvPr>
          <p:cNvSpPr txBox="1"/>
          <p:nvPr/>
        </p:nvSpPr>
        <p:spPr>
          <a:xfrm>
            <a:off x="1461764" y="1989953"/>
            <a:ext cx="2866116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 dirty="0"/>
              <a:t>Principle 2: </a:t>
            </a:r>
            <a:endParaRPr sz="1867" dirty="0"/>
          </a:p>
          <a:p>
            <a:r>
              <a:rPr lang="en-GB" sz="1867" dirty="0"/>
              <a:t>‘Pop growth is limited by resource availability’</a:t>
            </a:r>
            <a:endParaRPr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160FE-9D84-A016-2847-7BB12B7F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10499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D8B70B-F8C8-207B-13EB-15F1B5EFA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FBB12C9-A2E5-2D98-7E30-B53D3E48F60A}"/>
              </a:ext>
            </a:extLst>
          </p:cNvPr>
          <p:cNvGrpSpPr/>
          <p:nvPr/>
        </p:nvGrpSpPr>
        <p:grpSpPr>
          <a:xfrm>
            <a:off x="4313226" y="1270759"/>
            <a:ext cx="4189041" cy="1977527"/>
            <a:chOff x="6625664" y="4798070"/>
            <a:chExt cx="4189041" cy="197752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E870E1-A68E-2A47-E27F-BCA1C4E18670}"/>
                </a:ext>
              </a:extLst>
            </p:cNvPr>
            <p:cNvGrpSpPr/>
            <p:nvPr/>
          </p:nvGrpSpPr>
          <p:grpSpPr>
            <a:xfrm>
              <a:off x="6625664" y="4798070"/>
              <a:ext cx="4189041" cy="1977527"/>
              <a:chOff x="5447326" y="4811482"/>
              <a:chExt cx="4189041" cy="1977527"/>
            </a:xfrm>
          </p:grpSpPr>
          <p:pic>
            <p:nvPicPr>
              <p:cNvPr id="24" name="Picture 2" descr="Graph Paper With X and Y Axis: Graph Paper Notebook for Algebra | X Y Axis  Coordinate Grid Templates Printed | 4 Squares Per Inch, Quad Rule | 55  Graphs Per Pad: Lekky Bliger: 9798474046044: Books - Amazon.ca">
                <a:extLst>
                  <a:ext uri="{FF2B5EF4-FFF2-40B4-BE49-F238E27FC236}">
                    <a16:creationId xmlns:a16="http://schemas.microsoft.com/office/drawing/2014/main" id="{AB2F2013-302F-DBE1-8E27-8D36A2A817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878" y="4811482"/>
                <a:ext cx="3254415" cy="1865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2F608D9-E35C-3FA9-062B-F06A7A144104}"/>
                  </a:ext>
                </a:extLst>
              </p:cNvPr>
              <p:cNvSpPr txBox="1"/>
              <p:nvPr/>
            </p:nvSpPr>
            <p:spPr>
              <a:xfrm>
                <a:off x="5447326" y="5590547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N</a:t>
                </a:r>
                <a:endParaRPr lang="pt-BR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B733F1-6834-E8B9-661E-9A9A7C49031B}"/>
                  </a:ext>
                </a:extLst>
              </p:cNvPr>
              <p:cNvSpPr txBox="1"/>
              <p:nvPr/>
            </p:nvSpPr>
            <p:spPr>
              <a:xfrm>
                <a:off x="7362458" y="6481232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/>
                  <a:t>time</a:t>
                </a:r>
                <a:endParaRPr lang="pt-BR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6EE7A-B2B4-0012-2E54-8A9A33147129}"/>
                  </a:ext>
                </a:extLst>
              </p:cNvPr>
              <p:cNvSpPr txBox="1"/>
              <p:nvPr/>
            </p:nvSpPr>
            <p:spPr>
              <a:xfrm>
                <a:off x="9331475" y="4978156"/>
                <a:ext cx="3048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BBE3D5-009B-250E-0657-F0B35947223D}"/>
                </a:ext>
              </a:extLst>
            </p:cNvPr>
            <p:cNvSpPr/>
            <p:nvPr/>
          </p:nvSpPr>
          <p:spPr>
            <a:xfrm>
              <a:off x="7511970" y="5788285"/>
              <a:ext cx="2685326" cy="728261"/>
            </a:xfrm>
            <a:custGeom>
              <a:avLst/>
              <a:gdLst>
                <a:gd name="connsiteX0" fmla="*/ 0 w 2685326"/>
                <a:gd name="connsiteY0" fmla="*/ 1394749 h 1394749"/>
                <a:gd name="connsiteX1" fmla="*/ 949124 w 2685326"/>
                <a:gd name="connsiteY1" fmla="*/ 1047508 h 1394749"/>
                <a:gd name="connsiteX2" fmla="*/ 1585731 w 2685326"/>
                <a:gd name="connsiteY2" fmla="*/ 156258 h 1394749"/>
                <a:gd name="connsiteX3" fmla="*/ 2685326 w 2685326"/>
                <a:gd name="connsiteY3" fmla="*/ 5787 h 1394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5326" h="1394749">
                  <a:moveTo>
                    <a:pt x="0" y="1394749"/>
                  </a:moveTo>
                  <a:cubicBezTo>
                    <a:pt x="342418" y="1324336"/>
                    <a:pt x="684836" y="1253923"/>
                    <a:pt x="949124" y="1047508"/>
                  </a:cubicBezTo>
                  <a:cubicBezTo>
                    <a:pt x="1213412" y="841093"/>
                    <a:pt x="1296364" y="329878"/>
                    <a:pt x="1585731" y="156258"/>
                  </a:cubicBezTo>
                  <a:cubicBezTo>
                    <a:pt x="1875098" y="-17362"/>
                    <a:pt x="2280212" y="-5788"/>
                    <a:pt x="2685326" y="5787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713F992-0EE9-50A6-237E-E5AD0EF0D95B}"/>
                </a:ext>
              </a:extLst>
            </p:cNvPr>
            <p:cNvCxnSpPr/>
            <p:nvPr/>
          </p:nvCxnSpPr>
          <p:spPr>
            <a:xfrm flipH="1">
              <a:off x="7103216" y="5121798"/>
              <a:ext cx="3406597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6992B8D-01C2-4FC4-3D39-C97C5606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CDC19-7288-046D-2072-B970D6B3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E4E78-E48C-3342-440B-576DB557C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0CCF7E-5C1D-93AD-27A8-51D4704CB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FCFDE-F95E-A908-B442-F2CF75DC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248669-FDE7-06FE-D2BA-C9955DEB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2C5424E-ED84-0E6B-FDA4-B8B0BB6E0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065A324-2C70-F1DA-EF85-072B9E406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B5628B83-CA8C-D787-07C3-E4A78639AFD1}"/>
              </a:ext>
            </a:extLst>
          </p:cNvPr>
          <p:cNvSpPr txBox="1"/>
          <p:nvPr/>
        </p:nvSpPr>
        <p:spPr>
          <a:xfrm>
            <a:off x="10220447" y="1471036"/>
            <a:ext cx="186835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4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5</a:t>
            </a:r>
            <a:endParaRPr sz="18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DF568-3D2A-9DFE-713C-D9FE73D3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244" y="4484635"/>
            <a:ext cx="873208" cy="1309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BB525-2FA5-2BAF-A5D6-9C12E35F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870" y="4495724"/>
            <a:ext cx="873208" cy="1309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50DA15-1B53-2E9F-07E3-BE77CB11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200" y="4410499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1E083-4126-6141-DB41-DC1DC0FA7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0200" y="4726871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C5197-C73F-6450-DC45-CCFDED11D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4736" y="4745550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1C54D8-74F2-6670-A96D-0272901DA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272" y="4717298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3D4933-6EF0-C70A-EB4D-6387CCB32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269" y="470705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2FD75B27-E714-D683-AAA2-1BF3EB4B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493FA202-6E88-4121-3736-AB0935CE0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204" y="463274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ABBFA211-753A-C18A-B396-34C694DE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95" y="4452831"/>
            <a:ext cx="873208" cy="130981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F620A58D-7B24-C717-7D3F-2FBE96A67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69" y="3060731"/>
            <a:ext cx="873208" cy="130981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B96CD787-B376-BE38-3BC8-ACD56DE9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26" y="3134867"/>
            <a:ext cx="873208" cy="130981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81BF073C-F9C9-3F8C-F492-15B13C81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952" y="3145956"/>
            <a:ext cx="873208" cy="1309811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6C2E4A78-4FBF-6DA7-23F5-EE6651CB0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2306" y="3293722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DFFCBECD-364D-6DF5-B4E7-3B4071F9D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6842" y="3312401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7398F534-B62B-385D-2B9A-0B0A5255E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378" y="3284149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7B4253B-EC8C-B0C3-8DA9-5858155CC8D2}"/>
              </a:ext>
            </a:extLst>
          </p:cNvPr>
          <p:cNvGrpSpPr/>
          <p:nvPr/>
        </p:nvGrpSpPr>
        <p:grpSpPr>
          <a:xfrm>
            <a:off x="821146" y="4212697"/>
            <a:ext cx="296280" cy="309240"/>
            <a:chOff x="821146" y="4212697"/>
            <a:chExt cx="2962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91C1AD-9BB2-5440-596B-F89B7F7AF89F}"/>
                    </a:ext>
                  </a:extLst>
                </p14:cNvPr>
                <p14:cNvContentPartPr/>
                <p14:nvPr/>
              </p14:nvContentPartPr>
              <p14:xfrm>
                <a:off x="950746" y="4361377"/>
                <a:ext cx="12240" cy="160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91C1AD-9BB2-5440-596B-F89B7F7AF89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2746" y="4343417"/>
                  <a:ext cx="47880" cy="1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DD66E4C-C25C-52F3-D591-62CC0EF136CA}"/>
                    </a:ext>
                  </a:extLst>
                </p14:cNvPr>
                <p14:cNvContentPartPr/>
                <p14:nvPr/>
              </p14:nvContentPartPr>
              <p14:xfrm>
                <a:off x="821146" y="4212697"/>
                <a:ext cx="296280" cy="1731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DD66E4C-C25C-52F3-D591-62CC0EF136C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3168" y="4194697"/>
                  <a:ext cx="331877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06ED7A8-F2DB-654E-1154-D6DDF7880C8C}"/>
              </a:ext>
            </a:extLst>
          </p:cNvPr>
          <p:cNvGrpSpPr/>
          <p:nvPr/>
        </p:nvGrpSpPr>
        <p:grpSpPr>
          <a:xfrm>
            <a:off x="2333146" y="4268497"/>
            <a:ext cx="340920" cy="311400"/>
            <a:chOff x="2333146" y="4268497"/>
            <a:chExt cx="34092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0EA966C-DF87-92FB-35AD-BDDDE6146EDE}"/>
                    </a:ext>
                  </a:extLst>
                </p14:cNvPr>
                <p14:cNvContentPartPr/>
                <p14:nvPr/>
              </p14:nvContentPartPr>
              <p14:xfrm>
                <a:off x="2484346" y="4357417"/>
                <a:ext cx="22680" cy="2224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0EA966C-DF87-92FB-35AD-BDDDE6146ED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66346" y="4339417"/>
                  <a:ext cx="58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6346399-CF10-6202-B1E3-1B9C2DB597F2}"/>
                    </a:ext>
                  </a:extLst>
                </p14:cNvPr>
                <p14:cNvContentPartPr/>
                <p14:nvPr/>
              </p14:nvContentPartPr>
              <p14:xfrm>
                <a:off x="2333146" y="4268497"/>
                <a:ext cx="340920" cy="123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6346399-CF10-6202-B1E3-1B9C2DB597F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15146" y="4250497"/>
                  <a:ext cx="37656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652A5B49-186E-B504-7916-3B43D733B8CE}"/>
              </a:ext>
            </a:extLst>
          </p:cNvPr>
          <p:cNvGrpSpPr/>
          <p:nvPr/>
        </p:nvGrpSpPr>
        <p:grpSpPr>
          <a:xfrm>
            <a:off x="3451666" y="4184257"/>
            <a:ext cx="366480" cy="351360"/>
            <a:chOff x="3451666" y="4184257"/>
            <a:chExt cx="3664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C080823-233C-B03E-9E8B-07AD8B835B85}"/>
                    </a:ext>
                  </a:extLst>
                </p14:cNvPr>
                <p14:cNvContentPartPr/>
                <p14:nvPr/>
              </p14:nvContentPartPr>
              <p14:xfrm>
                <a:off x="3595306" y="4235377"/>
                <a:ext cx="44640" cy="3002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C080823-233C-B03E-9E8B-07AD8B835B8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77306" y="4217377"/>
                  <a:ext cx="802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D6CD3CD-20B1-B76F-8FCB-5F50AC455749}"/>
                    </a:ext>
                  </a:extLst>
                </p14:cNvPr>
                <p14:cNvContentPartPr/>
                <p14:nvPr/>
              </p14:nvContentPartPr>
              <p14:xfrm>
                <a:off x="3451666" y="4184257"/>
                <a:ext cx="366480" cy="262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D6CD3CD-20B1-B76F-8FCB-5F50AC4557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3648" y="4166257"/>
                  <a:ext cx="402155" cy="29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1C32571-CF3D-D184-F403-A3ED85D3417E}"/>
              </a:ext>
            </a:extLst>
          </p:cNvPr>
          <p:cNvGrpSpPr/>
          <p:nvPr/>
        </p:nvGrpSpPr>
        <p:grpSpPr>
          <a:xfrm>
            <a:off x="4451746" y="4235737"/>
            <a:ext cx="977400" cy="466560"/>
            <a:chOff x="4451746" y="4235737"/>
            <a:chExt cx="97740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0ECD57C-9A87-D31A-5881-203BCFF4C127}"/>
                    </a:ext>
                  </a:extLst>
                </p14:cNvPr>
                <p14:cNvContentPartPr/>
                <p14:nvPr/>
              </p14:nvContentPartPr>
              <p14:xfrm>
                <a:off x="4451746" y="4235737"/>
                <a:ext cx="855000" cy="266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0ECD57C-9A87-D31A-5881-203BCFF4C12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33746" y="4217737"/>
                  <a:ext cx="890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79273AA-8861-25BB-8C85-6BA86EFF0DBE}"/>
                    </a:ext>
                  </a:extLst>
                </p14:cNvPr>
                <p14:cNvContentPartPr/>
                <p14:nvPr/>
              </p14:nvContentPartPr>
              <p14:xfrm>
                <a:off x="5140066" y="4301977"/>
                <a:ext cx="289080" cy="4003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79273AA-8861-25BB-8C85-6BA86EFF0DB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22066" y="4283993"/>
                  <a:ext cx="324720" cy="43592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FFEF71F-01A6-4856-159D-4603914A33F8}"/>
              </a:ext>
            </a:extLst>
          </p:cNvPr>
          <p:cNvGrpSpPr/>
          <p:nvPr/>
        </p:nvGrpSpPr>
        <p:grpSpPr>
          <a:xfrm>
            <a:off x="7050226" y="4445617"/>
            <a:ext cx="834840" cy="279000"/>
            <a:chOff x="7050226" y="4445617"/>
            <a:chExt cx="8348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94CF17A-2F59-255F-77E9-481AC2EFA215}"/>
                    </a:ext>
                  </a:extLst>
                </p14:cNvPr>
                <p14:cNvContentPartPr/>
                <p14:nvPr/>
              </p14:nvContentPartPr>
              <p14:xfrm>
                <a:off x="7197466" y="4445617"/>
                <a:ext cx="687600" cy="19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94CF17A-2F59-255F-77E9-481AC2EFA2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9457" y="4427617"/>
                  <a:ext cx="723259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1001985-352D-A4D1-CF68-ADAE2AE4BB7E}"/>
                    </a:ext>
                  </a:extLst>
                </p14:cNvPr>
                <p14:cNvContentPartPr/>
                <p14:nvPr/>
              </p14:nvContentPartPr>
              <p14:xfrm>
                <a:off x="7050226" y="4501777"/>
                <a:ext cx="345600" cy="2228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1001985-352D-A4D1-CF68-ADAE2AE4BB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32226" y="4483777"/>
                  <a:ext cx="38124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116EF78-53A7-81D5-9A8D-3DA15226410F}"/>
              </a:ext>
            </a:extLst>
          </p:cNvPr>
          <p:cNvGrpSpPr/>
          <p:nvPr/>
        </p:nvGrpSpPr>
        <p:grpSpPr>
          <a:xfrm>
            <a:off x="9028786" y="4379737"/>
            <a:ext cx="300600" cy="311400"/>
            <a:chOff x="9028786" y="4379737"/>
            <a:chExt cx="30060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8C2856B-F2FD-5DE9-9168-19E561A86270}"/>
                    </a:ext>
                  </a:extLst>
                </p14:cNvPr>
                <p14:cNvContentPartPr/>
                <p14:nvPr/>
              </p14:nvContentPartPr>
              <p14:xfrm>
                <a:off x="9140746" y="4468657"/>
                <a:ext cx="21960" cy="222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8C2856B-F2FD-5DE9-9168-19E561A862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22746" y="4450686"/>
                  <a:ext cx="57600" cy="258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C88103E-1067-3F06-A93E-9F4D5C881D3B}"/>
                    </a:ext>
                  </a:extLst>
                </p14:cNvPr>
                <p14:cNvContentPartPr/>
                <p14:nvPr/>
              </p14:nvContentPartPr>
              <p14:xfrm>
                <a:off x="9028786" y="4379737"/>
                <a:ext cx="300600" cy="1670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C88103E-1067-3F06-A93E-9F4D5C881D3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010808" y="4361737"/>
                  <a:ext cx="336197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9884F11-632D-75B3-B5A2-55A258C4A559}"/>
              </a:ext>
            </a:extLst>
          </p:cNvPr>
          <p:cNvGrpSpPr/>
          <p:nvPr/>
        </p:nvGrpSpPr>
        <p:grpSpPr>
          <a:xfrm>
            <a:off x="9973786" y="4312777"/>
            <a:ext cx="322200" cy="433080"/>
            <a:chOff x="9973786" y="4312777"/>
            <a:chExt cx="322200" cy="4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9426BD2-EA3C-AB03-1925-437638F2E3C3}"/>
                    </a:ext>
                  </a:extLst>
                </p14:cNvPr>
                <p14:cNvContentPartPr/>
                <p14:nvPr/>
              </p14:nvContentPartPr>
              <p14:xfrm>
                <a:off x="10129306" y="4434457"/>
                <a:ext cx="56160" cy="3114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9426BD2-EA3C-AB03-1925-437638F2E3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11306" y="4416457"/>
                  <a:ext cx="91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0844E5E-E5C0-B6FD-962C-0FB0B7BCCB46}"/>
                    </a:ext>
                  </a:extLst>
                </p14:cNvPr>
                <p14:cNvContentPartPr/>
                <p14:nvPr/>
              </p14:nvContentPartPr>
              <p14:xfrm>
                <a:off x="9973786" y="4312777"/>
                <a:ext cx="322200" cy="210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0844E5E-E5C0-B6FD-962C-0FB0B7BCCB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55786" y="4294777"/>
                  <a:ext cx="35784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4FB7621E-7FE9-99E1-094B-2F11269B8377}"/>
              </a:ext>
            </a:extLst>
          </p:cNvPr>
          <p:cNvGrpSpPr/>
          <p:nvPr/>
        </p:nvGrpSpPr>
        <p:grpSpPr>
          <a:xfrm>
            <a:off x="11162146" y="4269217"/>
            <a:ext cx="389520" cy="522000"/>
            <a:chOff x="11162146" y="4269217"/>
            <a:chExt cx="38952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9FF4165-6953-5311-404C-3D0E43241E38}"/>
                    </a:ext>
                  </a:extLst>
                </p14:cNvPr>
                <p14:cNvContentPartPr/>
                <p14:nvPr/>
              </p14:nvContentPartPr>
              <p14:xfrm>
                <a:off x="11340706" y="4490977"/>
                <a:ext cx="44640" cy="300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9FF4165-6953-5311-404C-3D0E43241E3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322850" y="4472977"/>
                  <a:ext cx="79995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F561378-62D4-DE00-B7D8-DCA2654495EA}"/>
                    </a:ext>
                  </a:extLst>
                </p14:cNvPr>
                <p14:cNvContentPartPr/>
                <p14:nvPr/>
              </p14:nvContentPartPr>
              <p14:xfrm>
                <a:off x="11162146" y="4269217"/>
                <a:ext cx="389520" cy="299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F561378-62D4-DE00-B7D8-DCA2654495E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144146" y="4251217"/>
                  <a:ext cx="42516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5F82477-5EDE-66CB-3316-4A78DBB8BE56}"/>
              </a:ext>
            </a:extLst>
          </p:cNvPr>
          <p:cNvGrpSpPr/>
          <p:nvPr/>
        </p:nvGrpSpPr>
        <p:grpSpPr>
          <a:xfrm>
            <a:off x="484186" y="3290737"/>
            <a:ext cx="3645360" cy="911520"/>
            <a:chOff x="484186" y="3290737"/>
            <a:chExt cx="3645360" cy="91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F2E111D-EA4C-132B-B8F6-2E2DE7051719}"/>
                    </a:ext>
                  </a:extLst>
                </p14:cNvPr>
                <p14:cNvContentPartPr/>
                <p14:nvPr/>
              </p14:nvContentPartPr>
              <p14:xfrm>
                <a:off x="684346" y="3290737"/>
                <a:ext cx="766800" cy="778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F2E111D-EA4C-132B-B8F6-2E2DE70517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6346" y="3272737"/>
                  <a:ext cx="8024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F3529A0-95D9-5AFC-FC58-2329BFB1CD29}"/>
                    </a:ext>
                  </a:extLst>
                </p14:cNvPr>
                <p14:cNvContentPartPr/>
                <p14:nvPr/>
              </p14:nvContentPartPr>
              <p14:xfrm>
                <a:off x="484186" y="3368497"/>
                <a:ext cx="1089360" cy="833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F3529A0-95D9-5AFC-FC58-2329BFB1CD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6180" y="3350489"/>
                  <a:ext cx="1125012" cy="8694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4CE3DA3-9C7E-66FE-2F11-A129F0429D31}"/>
                    </a:ext>
                  </a:extLst>
                </p14:cNvPr>
                <p14:cNvContentPartPr/>
                <p14:nvPr/>
              </p14:nvContentPartPr>
              <p14:xfrm>
                <a:off x="2262226" y="3413137"/>
                <a:ext cx="733680" cy="6116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4CE3DA3-9C7E-66FE-2F11-A129F0429D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44226" y="3395137"/>
                  <a:ext cx="7693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91A12C3E-A2BA-76EF-0819-7DBA32E6DC76}"/>
                    </a:ext>
                  </a:extLst>
                </p14:cNvPr>
                <p14:cNvContentPartPr/>
                <p14:nvPr/>
              </p14:nvContentPartPr>
              <p14:xfrm>
                <a:off x="2039746" y="3413137"/>
                <a:ext cx="988920" cy="644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91A12C3E-A2BA-76EF-0819-7DBA32E6DC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021746" y="3395137"/>
                  <a:ext cx="102456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380272EE-0944-BD76-AC8E-98E85051FFD8}"/>
                    </a:ext>
                  </a:extLst>
                </p14:cNvPr>
                <p14:cNvContentPartPr/>
                <p14:nvPr/>
              </p14:nvContentPartPr>
              <p14:xfrm>
                <a:off x="3239626" y="3369577"/>
                <a:ext cx="798840" cy="754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380272EE-0944-BD76-AC8E-98E85051FFD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21634" y="3351577"/>
                  <a:ext cx="834464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2C6F7FF-11A0-A9C0-869C-FC4CD297468A}"/>
                    </a:ext>
                  </a:extLst>
                </p14:cNvPr>
                <p14:cNvContentPartPr/>
                <p14:nvPr/>
              </p14:nvContentPartPr>
              <p14:xfrm>
                <a:off x="3095986" y="3490897"/>
                <a:ext cx="1033560" cy="500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2C6F7FF-11A0-A9C0-869C-FC4CD297468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77986" y="3472897"/>
                  <a:ext cx="1069200" cy="53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3AAC7665-A4FC-14B9-A998-C4BC59D79A6D}"/>
              </a:ext>
            </a:extLst>
          </p:cNvPr>
          <p:cNvGrpSpPr/>
          <p:nvPr/>
        </p:nvGrpSpPr>
        <p:grpSpPr>
          <a:xfrm>
            <a:off x="8717746" y="3335737"/>
            <a:ext cx="3144960" cy="944640"/>
            <a:chOff x="8717746" y="3335737"/>
            <a:chExt cx="3144960" cy="9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CAF46F-ECC0-38FE-4E35-3A63F2E0EE34}"/>
                    </a:ext>
                  </a:extLst>
                </p14:cNvPr>
                <p14:cNvContentPartPr/>
                <p14:nvPr/>
              </p14:nvContentPartPr>
              <p14:xfrm>
                <a:off x="8729266" y="3413137"/>
                <a:ext cx="778320" cy="811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CAF46F-ECC0-38FE-4E35-3A63F2E0EE3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11266" y="3395137"/>
                  <a:ext cx="813960" cy="84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534E6E5-85FF-06AF-DD94-11543366943B}"/>
                    </a:ext>
                  </a:extLst>
                </p14:cNvPr>
                <p14:cNvContentPartPr/>
                <p14:nvPr/>
              </p14:nvContentPartPr>
              <p14:xfrm>
                <a:off x="8717746" y="3512857"/>
                <a:ext cx="733680" cy="589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534E6E5-85FF-06AF-DD94-11543366943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99746" y="3494857"/>
                  <a:ext cx="7693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F92BEDD-E3E1-A5BA-2DDB-865AA90E08CB}"/>
                    </a:ext>
                  </a:extLst>
                </p14:cNvPr>
                <p14:cNvContentPartPr/>
                <p14:nvPr/>
              </p14:nvContentPartPr>
              <p14:xfrm>
                <a:off x="9984226" y="3423937"/>
                <a:ext cx="578160" cy="789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F92BEDD-E3E1-A5BA-2DDB-865AA90E08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66226" y="3405937"/>
                  <a:ext cx="61380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162015C-3B0C-2603-99D7-5996D584A9DB}"/>
                    </a:ext>
                  </a:extLst>
                </p14:cNvPr>
                <p14:cNvContentPartPr/>
                <p14:nvPr/>
              </p14:nvContentPartPr>
              <p14:xfrm>
                <a:off x="9851386" y="3569737"/>
                <a:ext cx="740880" cy="565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162015C-3B0C-2603-99D7-5996D584A9D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33386" y="3551726"/>
                  <a:ext cx="776520" cy="6015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CD87328-019F-1EB3-898A-13FEBC7B722E}"/>
                    </a:ext>
                  </a:extLst>
                </p14:cNvPr>
                <p14:cNvContentPartPr/>
                <p14:nvPr/>
              </p14:nvContentPartPr>
              <p14:xfrm>
                <a:off x="11154946" y="3335737"/>
                <a:ext cx="696600" cy="944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CD87328-019F-1EB3-898A-13FEBC7B722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136946" y="3317737"/>
                  <a:ext cx="73224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F35AF04-FE1B-F005-8C57-FD1F5F08E414}"/>
                    </a:ext>
                  </a:extLst>
                </p14:cNvPr>
                <p14:cNvContentPartPr/>
                <p14:nvPr/>
              </p14:nvContentPartPr>
              <p14:xfrm>
                <a:off x="10856506" y="3501697"/>
                <a:ext cx="1006200" cy="5338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F35AF04-FE1B-F005-8C57-FD1F5F08E41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838506" y="3483697"/>
                  <a:ext cx="1041840" cy="569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Subtitle 1">
            <a:extLst>
              <a:ext uri="{FF2B5EF4-FFF2-40B4-BE49-F238E27FC236}">
                <a16:creationId xmlns:a16="http://schemas.microsoft.com/office/drawing/2014/main" id="{B422BC36-F6D3-2092-5CC6-7B4CF7496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601" y="96000"/>
            <a:ext cx="11983200" cy="832000"/>
          </a:xfrm>
        </p:spPr>
        <p:txBody>
          <a:bodyPr/>
          <a:lstStyle/>
          <a:p>
            <a:r>
              <a:rPr lang="pt-BR" dirty="0" err="1"/>
              <a:t>If</a:t>
            </a:r>
            <a:r>
              <a:rPr lang="pt-BR" dirty="0"/>
              <a:t> </a:t>
            </a:r>
            <a:r>
              <a:rPr lang="pt-BR" dirty="0" err="1"/>
              <a:t>they</a:t>
            </a:r>
            <a:r>
              <a:rPr lang="pt-BR" dirty="0"/>
              <a:t> use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same</a:t>
            </a:r>
            <a:r>
              <a:rPr lang="pt-BR" dirty="0"/>
              <a:t> </a:t>
            </a:r>
            <a:r>
              <a:rPr lang="pt-BR" dirty="0" err="1"/>
              <a:t>resources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6599768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48BD66-8EE3-2055-FCF8-E4B38784E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growth</a:t>
            </a:r>
            <a:r>
              <a:rPr lang="pt-BR" dirty="0"/>
              <a:t>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AB18D-8B4A-D71E-BE17-25ADB7A4BBAE}"/>
                  </a:ext>
                </a:extLst>
              </p:cNvPr>
              <p:cNvSpPr txBox="1"/>
              <p:nvPr/>
            </p:nvSpPr>
            <p:spPr>
              <a:xfrm>
                <a:off x="1176760" y="2856920"/>
                <a:ext cx="3412857" cy="1144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𝑑𝑇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𝑟𝑁</m:t>
                      </m:r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AAB18D-8B4A-D71E-BE17-25ADB7A4B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760" y="2856920"/>
                <a:ext cx="3412857" cy="11441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BF2C07-B6A9-991D-63E5-5DD79C26351C}"/>
              </a:ext>
            </a:extLst>
          </p:cNvPr>
          <p:cNvSpPr txBox="1"/>
          <p:nvPr/>
        </p:nvSpPr>
        <p:spPr>
          <a:xfrm>
            <a:off x="1176760" y="4737330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/>
              <a:t>One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A3567-8499-1F97-0B4B-910E8BE3C892}"/>
                  </a:ext>
                </a:extLst>
              </p:cNvPr>
              <p:cNvSpPr txBox="1"/>
              <p:nvPr/>
            </p:nvSpPr>
            <p:spPr>
              <a:xfrm>
                <a:off x="5878011" y="2237840"/>
                <a:ext cx="5631605" cy="1238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ADA3567-8499-1F97-0B4B-910E8BE3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011" y="2237840"/>
                <a:ext cx="5631605" cy="12381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21B52-0140-A784-19CE-0EB3920DFC58}"/>
                  </a:ext>
                </a:extLst>
              </p:cNvPr>
              <p:cNvSpPr txBox="1"/>
              <p:nvPr/>
            </p:nvSpPr>
            <p:spPr>
              <a:xfrm>
                <a:off x="5715146" y="4318305"/>
                <a:ext cx="5674438" cy="12381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921B52-0140-A784-19CE-0EB3920DF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146" y="4318305"/>
                <a:ext cx="5674438" cy="12381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77BDE8-9B57-1ECE-8A65-BDAEE4EC2B6F}"/>
              </a:ext>
            </a:extLst>
          </p:cNvPr>
          <p:cNvSpPr txBox="1"/>
          <p:nvPr/>
        </p:nvSpPr>
        <p:spPr>
          <a:xfrm>
            <a:off x="6764582" y="5771907"/>
            <a:ext cx="404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Two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(Sp1, Sp2) </a:t>
            </a:r>
            <a:r>
              <a:rPr lang="pt-BR" sz="2000" dirty="0" err="1"/>
              <a:t>that</a:t>
            </a:r>
            <a:r>
              <a:rPr lang="pt-BR" sz="2000" dirty="0"/>
              <a:t> are </a:t>
            </a:r>
            <a:r>
              <a:rPr lang="pt-BR" sz="2000" dirty="0" err="1"/>
              <a:t>competitive</a:t>
            </a:r>
            <a:r>
              <a:rPr lang="pt-BR" sz="2000" dirty="0"/>
              <a:t> </a:t>
            </a:r>
            <a:r>
              <a:rPr lang="pt-BR" sz="2000" dirty="0" err="1"/>
              <a:t>equivalents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22510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1F63C-196D-7478-C4E6-0E0807323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FED2AA-580A-8A40-1563-06911F2A3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Species</a:t>
            </a:r>
            <a:r>
              <a:rPr lang="pt-BR" dirty="0"/>
              <a:t> </a:t>
            </a:r>
            <a:r>
              <a:rPr lang="pt-BR" dirty="0" err="1"/>
              <a:t>may</a:t>
            </a:r>
            <a:r>
              <a:rPr lang="pt-BR" dirty="0"/>
              <a:t> </a:t>
            </a:r>
            <a:r>
              <a:rPr lang="pt-BR" dirty="0" err="1"/>
              <a:t>be</a:t>
            </a:r>
            <a:r>
              <a:rPr lang="pt-BR" dirty="0"/>
              <a:t> </a:t>
            </a:r>
            <a:r>
              <a:rPr lang="pt-BR" dirty="0" err="1"/>
              <a:t>different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92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0128EFA8-9467-A3EC-6293-6A44E164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A7B9126-1E02-6F85-D277-3877615EA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C6EFEC-6AE8-8E36-DBF4-B383776E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58243B-ADBD-2959-7BB2-7E48D971F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DCA01F-2EDC-625A-F5EA-6B5D956F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5A267A-24CE-73A8-BAEA-A8CEB48C0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2C072-EF84-967C-EC84-261A6BC90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050EE6-15EF-425B-1728-0F613970B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BFCF1F-8117-C7C2-DE8C-8B5FED86A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96B3AAB-97E2-DBBF-27AF-B50037C09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B54DEC0-9163-6553-C46A-4F1E2F95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14EE7E79-3739-8F19-55E1-5B512CE13ADA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0</a:t>
            </a:r>
          </a:p>
          <a:p>
            <a:pPr algn="r"/>
            <a:r>
              <a:rPr lang="en-CA" sz="1867" noProof="0" dirty="0"/>
              <a:t>Sp1 = 3</a:t>
            </a:r>
          </a:p>
          <a:p>
            <a:pPr algn="r"/>
            <a:r>
              <a:rPr lang="en-CA" sz="1867" dirty="0"/>
              <a:t>Sp2 = 1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CF321-59B8-276E-3E57-721515C34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154A4-6A40-BAB1-B094-0EE79A7F0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BDAC85D7-0C5E-E21B-0516-849F3150A60E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start their competition with different number of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7D149-D1E0-6D38-0458-DBBAF518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5" y="444280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3DC08-CB4E-FF5C-9BB5-4E8582A8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7" y="4500400"/>
            <a:ext cx="873208" cy="1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6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ECE928AB-A3F1-708C-49A9-FD55FEA8E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F3D442-9D46-F791-D914-D16A5C8E4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D40A8-DC61-A17B-6C8D-F15C76604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8ED896-8351-911A-3534-1ACFEE87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CB3C0E-9BDE-F7EE-27E6-1E6CF6C3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B9680-A874-B12C-3CD8-1732157F6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B55786-769B-D3FB-AAC2-5E870224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62F3FF-A828-FA47-240A-DFBCE748C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7ED3C9B-F731-36DA-9155-88E3E4B1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CCA2AE6-107F-6ADA-AC2E-7B2D96DF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4ADC5A5-D2F0-DF81-A84B-5086869C8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D65B87DC-9537-C495-F496-85FE980E9197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1</a:t>
            </a:r>
          </a:p>
          <a:p>
            <a:pPr algn="r"/>
            <a:r>
              <a:rPr lang="en-CA" sz="1867" noProof="0" dirty="0"/>
              <a:t>Sp1 = </a:t>
            </a:r>
            <a:r>
              <a:rPr lang="en-CA" sz="1867" dirty="0"/>
              <a:t>6</a:t>
            </a:r>
            <a:endParaRPr lang="en-CA" sz="1867" noProof="0" dirty="0"/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324B3-B095-2275-5142-264754648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8ADA4-19F2-9B58-1226-1BC5E6156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79C64AD7-8F66-7683-6E51-9CC32A24FBBE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start their competition with different number of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A3E63-79CE-C0EB-3ACB-DF75AA146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5" y="444280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E07F2-3FE0-3572-B373-0EA480D3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7" y="4500400"/>
            <a:ext cx="873208" cy="1309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4FC3A-EE49-F1B6-CE8B-D8F2A7B7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23" y="4402201"/>
            <a:ext cx="873208" cy="1309811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7EFEFA29-C29B-28F5-C1D7-35EAA596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34" y="4402200"/>
            <a:ext cx="873208" cy="130981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11B3E925-2AFE-9E29-B35A-680E518C3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53" y="4402199"/>
            <a:ext cx="873208" cy="130981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34F7F1A5-3BFE-0747-2639-CD59067CC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122" y="4579825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83B3A5A-FDC6-8A68-CA23-43CEEEB3B6B7}"/>
                  </a:ext>
                </a:extLst>
              </p14:cNvPr>
              <p14:cNvContentPartPr/>
              <p14:nvPr/>
            </p14:nvContentPartPr>
            <p14:xfrm>
              <a:off x="14406826" y="235057"/>
              <a:ext cx="360" cy="44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83B3A5A-FDC6-8A68-CA23-43CEEEB3B6B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88826" y="217057"/>
                <a:ext cx="360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F65DD1E-EAA4-D2A7-5794-7D44DF64E70D}"/>
              </a:ext>
            </a:extLst>
          </p:cNvPr>
          <p:cNvGrpSpPr/>
          <p:nvPr/>
        </p:nvGrpSpPr>
        <p:grpSpPr>
          <a:xfrm>
            <a:off x="1188346" y="4101817"/>
            <a:ext cx="5417280" cy="699120"/>
            <a:chOff x="1188346" y="4101817"/>
            <a:chExt cx="5417280" cy="69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A847D3F-1071-8A22-6791-40A09B6E96B2}"/>
                    </a:ext>
                  </a:extLst>
                </p14:cNvPr>
                <p14:cNvContentPartPr/>
                <p14:nvPr/>
              </p14:nvContentPartPr>
              <p14:xfrm>
                <a:off x="4006786" y="4101817"/>
                <a:ext cx="2511000" cy="378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A847D3F-1071-8A22-6791-40A09B6E96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9146" y="4083817"/>
                  <a:ext cx="2546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9E8A766-DED1-FB3F-C0AB-2110D5FEE9B3}"/>
                    </a:ext>
                  </a:extLst>
                </p14:cNvPr>
                <p14:cNvContentPartPr/>
                <p14:nvPr/>
              </p14:nvContentPartPr>
              <p14:xfrm>
                <a:off x="6273706" y="4223857"/>
                <a:ext cx="331920" cy="412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9E8A766-DED1-FB3F-C0AB-2110D5FEE9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256066" y="4205857"/>
                  <a:ext cx="3675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684529C-49AB-3333-785D-5C47ABD5FA40}"/>
                    </a:ext>
                  </a:extLst>
                </p14:cNvPr>
                <p14:cNvContentPartPr/>
                <p14:nvPr/>
              </p14:nvContentPartPr>
              <p14:xfrm>
                <a:off x="2861986" y="4201537"/>
                <a:ext cx="2867400" cy="433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684529C-49AB-3333-785D-5C47ABD5FA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44346" y="4183897"/>
                  <a:ext cx="290304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A3E1249-9038-C4A7-3522-C26B095BAFFB}"/>
                    </a:ext>
                  </a:extLst>
                </p14:cNvPr>
                <p14:cNvContentPartPr/>
                <p14:nvPr/>
              </p14:nvContentPartPr>
              <p14:xfrm>
                <a:off x="5395666" y="4369657"/>
                <a:ext cx="377640" cy="254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A3E1249-9038-C4A7-3522-C26B095BAF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7666" y="4352017"/>
                  <a:ext cx="4132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12A231-9FC7-9315-7CF8-5D47B79212CB}"/>
                    </a:ext>
                  </a:extLst>
                </p14:cNvPr>
                <p14:cNvContentPartPr/>
                <p14:nvPr/>
              </p14:nvContentPartPr>
              <p14:xfrm>
                <a:off x="1188346" y="4135297"/>
                <a:ext cx="3217320" cy="533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12A231-9FC7-9315-7CF8-5D47B79212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0346" y="4117297"/>
                  <a:ext cx="325296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0A6E754-D57E-515B-54AF-2E82D7845EFA}"/>
                    </a:ext>
                  </a:extLst>
                </p14:cNvPr>
                <p14:cNvContentPartPr/>
                <p14:nvPr/>
              </p14:nvContentPartPr>
              <p14:xfrm>
                <a:off x="4174186" y="4446337"/>
                <a:ext cx="277920" cy="3546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0A6E754-D57E-515B-54AF-2E82D7845EF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6186" y="4428697"/>
                  <a:ext cx="313560" cy="39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8375166-B4AB-9157-E71E-5E3113842714}"/>
              </a:ext>
            </a:extLst>
          </p:cNvPr>
          <p:cNvGrpSpPr/>
          <p:nvPr/>
        </p:nvGrpSpPr>
        <p:grpSpPr>
          <a:xfrm>
            <a:off x="10373386" y="4280377"/>
            <a:ext cx="878040" cy="289440"/>
            <a:chOff x="10373386" y="4280377"/>
            <a:chExt cx="87804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B113432-B8A0-E816-E2EB-8AE592A45ABB}"/>
                    </a:ext>
                  </a:extLst>
                </p14:cNvPr>
                <p14:cNvContentPartPr/>
                <p14:nvPr/>
              </p14:nvContentPartPr>
              <p14:xfrm>
                <a:off x="10518106" y="4280377"/>
                <a:ext cx="733320" cy="177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B113432-B8A0-E816-E2EB-8AE592A45AB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00466" y="4262737"/>
                  <a:ext cx="768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671B6AA-58FF-EE5F-1C7E-FF45222965AC}"/>
                    </a:ext>
                  </a:extLst>
                </p14:cNvPr>
                <p14:cNvContentPartPr/>
                <p14:nvPr/>
              </p14:nvContentPartPr>
              <p14:xfrm>
                <a:off x="10373386" y="4290817"/>
                <a:ext cx="322560" cy="279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671B6AA-58FF-EE5F-1C7E-FF45222965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55386" y="4272817"/>
                  <a:ext cx="358200" cy="31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81316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54F64D4D-AF46-F8DA-C308-83AB22C4D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>
            <a:extLst>
              <a:ext uri="{FF2B5EF4-FFF2-40B4-BE49-F238E27FC236}">
                <a16:creationId xmlns:a16="http://schemas.microsoft.com/office/drawing/2014/main" id="{237205AE-12A5-D312-ED0C-4B8A4ADEDB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00" y="96000"/>
            <a:ext cx="11983200" cy="8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pt-BR" dirty="0" err="1"/>
              <a:t>Individuals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populations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200" name="Google Shape;200;p24">
            <a:extLst>
              <a:ext uri="{FF2B5EF4-FFF2-40B4-BE49-F238E27FC236}">
                <a16:creationId xmlns:a16="http://schemas.microsoft.com/office/drawing/2014/main" id="{530D5986-64DA-366C-A4F5-65793C5C9D60}"/>
              </a:ext>
            </a:extLst>
          </p:cNvPr>
          <p:cNvSpPr txBox="1"/>
          <p:nvPr/>
        </p:nvSpPr>
        <p:spPr>
          <a:xfrm>
            <a:off x="1399367" y="1169401"/>
            <a:ext cx="2668800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1867"/>
              <a:t>Axiom 1: </a:t>
            </a:r>
            <a:endParaRPr sz="1867"/>
          </a:p>
          <a:p>
            <a:r>
              <a:rPr lang="en-GB" sz="1867"/>
              <a:t>‘All life comes from life’</a:t>
            </a:r>
            <a:endParaRPr sz="1867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FE8EA0-0C76-0BE0-1F13-DDCEBBFC5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458" y="4352083"/>
            <a:ext cx="1485418" cy="22281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3F6D92-1462-638F-98A5-ABAE4BA93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632" y="4352083"/>
            <a:ext cx="1485418" cy="2228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DD0EA3-E846-B8D5-418E-5A99953B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53" y="2059877"/>
            <a:ext cx="1485418" cy="2228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BF3DD-5BD3-76A4-C1B8-E622B910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458" y="2123957"/>
            <a:ext cx="1485418" cy="22281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55982-4567-FE4C-7538-99AFB85C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76" y="1990226"/>
            <a:ext cx="1485418" cy="22281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60DC1-B2AA-3E2A-7F1B-F9637394D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035" y="2115276"/>
            <a:ext cx="1485418" cy="2228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3BA3D-07EC-EB4C-1C6B-4A6D73572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57" y="4256026"/>
            <a:ext cx="1485418" cy="22281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DC5DC-58E1-A67E-BDE0-5EFE82F4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3820" y="4362226"/>
            <a:ext cx="1485418" cy="22281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37AEA2-4729-20EE-2AC3-9E1D80EB224B}"/>
              </a:ext>
            </a:extLst>
          </p:cNvPr>
          <p:cNvGrpSpPr/>
          <p:nvPr/>
        </p:nvGrpSpPr>
        <p:grpSpPr>
          <a:xfrm>
            <a:off x="2815906" y="2910773"/>
            <a:ext cx="858600" cy="403560"/>
            <a:chOff x="2815906" y="2910773"/>
            <a:chExt cx="858600" cy="403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AED1E5-E2DC-7CE2-CD4A-32A114461A03}"/>
                    </a:ext>
                  </a:extLst>
                </p14:cNvPr>
                <p14:cNvContentPartPr/>
                <p14:nvPr/>
              </p14:nvContentPartPr>
              <p14:xfrm>
                <a:off x="3077986" y="3011573"/>
                <a:ext cx="596520" cy="141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AED1E5-E2DC-7CE2-CD4A-32A114461A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14986" y="2948573"/>
                  <a:ext cx="722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9E20E8-30A2-A45D-5669-8A71A3D554FB}"/>
                    </a:ext>
                  </a:extLst>
                </p14:cNvPr>
                <p14:cNvContentPartPr/>
                <p14:nvPr/>
              </p14:nvContentPartPr>
              <p14:xfrm>
                <a:off x="2815906" y="2910773"/>
                <a:ext cx="335520" cy="40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9E20E8-30A2-A45D-5669-8A71A3D554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52906" y="2848133"/>
                  <a:ext cx="46116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BB3450-A020-453B-99AF-D1C47B48E675}"/>
              </a:ext>
            </a:extLst>
          </p:cNvPr>
          <p:cNvGrpSpPr/>
          <p:nvPr/>
        </p:nvGrpSpPr>
        <p:grpSpPr>
          <a:xfrm>
            <a:off x="2385706" y="5206853"/>
            <a:ext cx="976680" cy="446040"/>
            <a:chOff x="2385706" y="5206853"/>
            <a:chExt cx="976680" cy="446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B0AF99-214F-A918-CCD4-F1D996B1B69F}"/>
                    </a:ext>
                  </a:extLst>
                </p14:cNvPr>
                <p14:cNvContentPartPr/>
                <p14:nvPr/>
              </p14:nvContentPartPr>
              <p14:xfrm>
                <a:off x="2616106" y="5418533"/>
                <a:ext cx="746280" cy="103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B0AF99-214F-A918-CCD4-F1D996B1B6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53106" y="5355893"/>
                  <a:ext cx="8719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A20A5E0-EB54-DC7D-62F4-D4457747068F}"/>
                    </a:ext>
                  </a:extLst>
                </p14:cNvPr>
                <p14:cNvContentPartPr/>
                <p14:nvPr/>
              </p14:nvContentPartPr>
              <p14:xfrm>
                <a:off x="2385706" y="5206853"/>
                <a:ext cx="422280" cy="446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A20A5E0-EB54-DC7D-62F4-D445774706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2706" y="5144213"/>
                  <a:ext cx="547920" cy="57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251A73-A00E-41AD-3AAA-7AF71F3D0294}"/>
              </a:ext>
            </a:extLst>
          </p:cNvPr>
          <p:cNvGrpSpPr/>
          <p:nvPr/>
        </p:nvGrpSpPr>
        <p:grpSpPr>
          <a:xfrm>
            <a:off x="8527306" y="3078173"/>
            <a:ext cx="908640" cy="404640"/>
            <a:chOff x="8527306" y="3078173"/>
            <a:chExt cx="908640" cy="40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6A3B41-67C6-E192-F7D3-44D94593775C}"/>
                    </a:ext>
                  </a:extLst>
                </p14:cNvPr>
                <p14:cNvContentPartPr/>
                <p14:nvPr/>
              </p14:nvContentPartPr>
              <p14:xfrm>
                <a:off x="8527306" y="3233693"/>
                <a:ext cx="742680" cy="5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6A3B41-67C6-E192-F7D3-44D9459377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64306" y="3171053"/>
                  <a:ext cx="868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354366-44C4-A8DB-D3DD-88D02C5730BA}"/>
                    </a:ext>
                  </a:extLst>
                </p14:cNvPr>
                <p14:cNvContentPartPr/>
                <p14:nvPr/>
              </p14:nvContentPartPr>
              <p14:xfrm>
                <a:off x="9087106" y="3078173"/>
                <a:ext cx="348840" cy="40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354366-44C4-A8DB-D3DD-88D02C5730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24466" y="3015533"/>
                  <a:ext cx="47448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7A5D34-DAFA-BC22-9CCA-0B89F9B50449}"/>
              </a:ext>
            </a:extLst>
          </p:cNvPr>
          <p:cNvGrpSpPr/>
          <p:nvPr/>
        </p:nvGrpSpPr>
        <p:grpSpPr>
          <a:xfrm>
            <a:off x="8142826" y="5124773"/>
            <a:ext cx="1227960" cy="558000"/>
            <a:chOff x="8142826" y="5124773"/>
            <a:chExt cx="1227960" cy="558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CFBF8C0-0D8D-56B6-1170-740F4B4E5B90}"/>
                    </a:ext>
                  </a:extLst>
                </p14:cNvPr>
                <p14:cNvContentPartPr/>
                <p14:nvPr/>
              </p14:nvContentPartPr>
              <p14:xfrm>
                <a:off x="8142826" y="5412413"/>
                <a:ext cx="921240" cy="4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CFBF8C0-0D8D-56B6-1170-740F4B4E5B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79826" y="5349413"/>
                  <a:ext cx="1046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F97468-1DA3-C1A8-9340-36AB82342486}"/>
                    </a:ext>
                  </a:extLst>
                </p14:cNvPr>
                <p14:cNvContentPartPr/>
                <p14:nvPr/>
              </p14:nvContentPartPr>
              <p14:xfrm>
                <a:off x="8890546" y="5124773"/>
                <a:ext cx="480240" cy="55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F97468-1DA3-C1A8-9340-36AB823424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27906" y="5061773"/>
                  <a:ext cx="605880" cy="683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2" name="Google Shape;200;p24">
            <a:extLst>
              <a:ext uri="{FF2B5EF4-FFF2-40B4-BE49-F238E27FC236}">
                <a16:creationId xmlns:a16="http://schemas.microsoft.com/office/drawing/2014/main" id="{7C32DCC7-7A9D-EB9B-7D5E-3C4AD33B58FE}"/>
              </a:ext>
            </a:extLst>
          </p:cNvPr>
          <p:cNvSpPr txBox="1"/>
          <p:nvPr/>
        </p:nvSpPr>
        <p:spPr>
          <a:xfrm>
            <a:off x="10313806" y="5824353"/>
            <a:ext cx="177499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3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8</a:t>
            </a: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3726808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65432F20-DD04-A073-40F2-20CF88CA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50C9DE-A81A-B2BD-09A7-50B1AA8D0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1D7E5E-9658-5399-0CFA-6A1747AB1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2C8B7-6190-61EF-0177-370C2657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02B62-D233-3AF7-3F98-FDEE9C6B6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1ADD86-B3BE-A9AD-185D-87DDF1BB9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4B7F73-4865-2FF2-FFAE-3123CE182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2B7D27-59C2-A2E7-AD90-DD1B5B49E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5674F8-B096-9143-C0EC-01546BE0B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B6453C-026C-DC54-40EA-EB33EF79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E96DC43D-DA4E-0EE9-0119-BF868835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C33570E5-BFD6-98E4-90C2-BEBA441E5185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2</a:t>
            </a:r>
          </a:p>
          <a:p>
            <a:pPr algn="r"/>
            <a:r>
              <a:rPr lang="en-CA" sz="1867" noProof="0" dirty="0"/>
              <a:t>Sp1 = 8</a:t>
            </a:r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BDD4-0488-207E-63FC-D45B418E3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156CF-AAE3-6B2E-7421-D5CB6572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B75023A6-82AA-300D-0A54-47D829A68B75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start their competition with different number of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990F2B-844F-5790-946C-B8A71B84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5" y="444280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E54BBE-AA18-F0DA-43EB-59B21E9D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7" y="4500400"/>
            <a:ext cx="873208" cy="1309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D59A9-34FB-2565-ED3B-57D10E76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23" y="4402201"/>
            <a:ext cx="873208" cy="1309811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7BCAE788-30FA-6ABE-6763-C4C5E5159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34" y="4402200"/>
            <a:ext cx="873208" cy="130981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AA2067E2-B2BE-4D9F-F291-A833ED7B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153" y="4402199"/>
            <a:ext cx="873208" cy="130981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B57FDD93-A9D8-1B8D-FCEA-1AEED443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122" y="4579825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CC8F91-3A7B-30CA-E851-5A802A05B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0" y="3369643"/>
            <a:ext cx="873208" cy="130981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9B01D46-0A6F-4E71-C24B-9D9BB7DA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88" y="3369643"/>
            <a:ext cx="873208" cy="1309811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7A286E33-9BDF-D407-EE24-C4941905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70" y="3427236"/>
            <a:ext cx="873208" cy="130981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B2CC9E30-B451-F2FC-DE93-3DC4A87D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26" y="3329037"/>
            <a:ext cx="873208" cy="1309811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AB372FA2-4A92-DD43-D052-EBCC8F30F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45" y="4316099"/>
            <a:ext cx="873208" cy="1309811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3418C062-3F74-7AA1-F308-816DE263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304" y="4267339"/>
            <a:ext cx="873208" cy="1309811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8D6BDB55-20DA-EFB5-922A-5AB66393B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9231" y="3531994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4EEE8969-60CD-F7E8-A50D-657C1D3E4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588" y="3531994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C378A65-3322-2E00-488B-9211DD813A33}"/>
              </a:ext>
            </a:extLst>
          </p:cNvPr>
          <p:cNvGrpSpPr/>
          <p:nvPr/>
        </p:nvGrpSpPr>
        <p:grpSpPr>
          <a:xfrm>
            <a:off x="983506" y="4367497"/>
            <a:ext cx="245880" cy="245880"/>
            <a:chOff x="983506" y="4367497"/>
            <a:chExt cx="24588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FFD3C58-0259-E422-3412-F9EEFE582063}"/>
                    </a:ext>
                  </a:extLst>
                </p14:cNvPr>
                <p14:cNvContentPartPr/>
                <p14:nvPr/>
              </p14:nvContentPartPr>
              <p14:xfrm>
                <a:off x="1051186" y="4468657"/>
                <a:ext cx="55440" cy="144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FFD3C58-0259-E422-3412-F9EEFE5820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546" y="4450657"/>
                  <a:ext cx="91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04E5CA5-09F5-D920-EF77-C747AED1A241}"/>
                    </a:ext>
                  </a:extLst>
                </p14:cNvPr>
                <p14:cNvContentPartPr/>
                <p14:nvPr/>
              </p14:nvContentPartPr>
              <p14:xfrm>
                <a:off x="983506" y="4367497"/>
                <a:ext cx="245880" cy="178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04E5CA5-09F5-D920-EF77-C747AED1A2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5866" y="4349857"/>
                  <a:ext cx="28152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79D1124-7B6C-251D-8B98-272ADD5F6E19}"/>
              </a:ext>
            </a:extLst>
          </p:cNvPr>
          <p:cNvGrpSpPr/>
          <p:nvPr/>
        </p:nvGrpSpPr>
        <p:grpSpPr>
          <a:xfrm>
            <a:off x="2084386" y="4412137"/>
            <a:ext cx="289440" cy="256680"/>
            <a:chOff x="2084386" y="4412137"/>
            <a:chExt cx="28944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F814E0B-ABB5-0BE8-CEF8-FDE1401A00D4}"/>
                    </a:ext>
                  </a:extLst>
                </p14:cNvPr>
                <p14:cNvContentPartPr/>
                <p14:nvPr/>
              </p14:nvContentPartPr>
              <p14:xfrm>
                <a:off x="2262226" y="4501777"/>
                <a:ext cx="34200" cy="1670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F814E0B-ABB5-0BE8-CEF8-FDE1401A00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44226" y="4484137"/>
                  <a:ext cx="698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9429DED-D4A1-DE60-3DE0-02D9F0B5C3E3}"/>
                    </a:ext>
                  </a:extLst>
                </p14:cNvPr>
                <p14:cNvContentPartPr/>
                <p14:nvPr/>
              </p14:nvContentPartPr>
              <p14:xfrm>
                <a:off x="2084386" y="4412137"/>
                <a:ext cx="289440" cy="156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9429DED-D4A1-DE60-3DE0-02D9F0B5C3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6386" y="4394137"/>
                  <a:ext cx="3250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995DAF9-8B2A-5CCA-5C00-77956BE59C2D}"/>
              </a:ext>
            </a:extLst>
          </p:cNvPr>
          <p:cNvGrpSpPr/>
          <p:nvPr/>
        </p:nvGrpSpPr>
        <p:grpSpPr>
          <a:xfrm>
            <a:off x="3484426" y="4457497"/>
            <a:ext cx="234000" cy="322560"/>
            <a:chOff x="3484426" y="4457497"/>
            <a:chExt cx="2340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46C92433-92C7-D0FF-6C6B-468CB0B7A698}"/>
                    </a:ext>
                  </a:extLst>
                </p14:cNvPr>
                <p14:cNvContentPartPr/>
                <p14:nvPr/>
              </p14:nvContentPartPr>
              <p14:xfrm>
                <a:off x="3617626" y="4613017"/>
                <a:ext cx="56160" cy="167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46C92433-92C7-D0FF-6C6B-468CB0B7A6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99986" y="4595377"/>
                  <a:ext cx="918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0CB2150-88F3-4E73-2A3D-1C906202C347}"/>
                    </a:ext>
                  </a:extLst>
                </p14:cNvPr>
                <p14:cNvContentPartPr/>
                <p14:nvPr/>
              </p14:nvContentPartPr>
              <p14:xfrm>
                <a:off x="3484426" y="4457497"/>
                <a:ext cx="234000" cy="178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0CB2150-88F3-4E73-2A3D-1C906202C34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66426" y="4439497"/>
                  <a:ext cx="26964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B1877789-7FC3-2CEC-FE8A-F78DCF7E5F2C}"/>
              </a:ext>
            </a:extLst>
          </p:cNvPr>
          <p:cNvGrpSpPr/>
          <p:nvPr/>
        </p:nvGrpSpPr>
        <p:grpSpPr>
          <a:xfrm>
            <a:off x="4484506" y="4367857"/>
            <a:ext cx="211680" cy="312120"/>
            <a:chOff x="4484506" y="4367857"/>
            <a:chExt cx="21168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3FDE590-AB7D-4B48-B243-FF67FCB6BC5F}"/>
                    </a:ext>
                  </a:extLst>
                </p14:cNvPr>
                <p14:cNvContentPartPr/>
                <p14:nvPr/>
              </p14:nvContentPartPr>
              <p14:xfrm>
                <a:off x="4595386" y="4501777"/>
                <a:ext cx="34200" cy="178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3FDE590-AB7D-4B48-B243-FF67FCB6BC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77746" y="4484137"/>
                  <a:ext cx="698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912F45B-5F28-8420-607D-18234B73A753}"/>
                    </a:ext>
                  </a:extLst>
                </p14:cNvPr>
                <p14:cNvContentPartPr/>
                <p14:nvPr/>
              </p14:nvContentPartPr>
              <p14:xfrm>
                <a:off x="4484506" y="4367857"/>
                <a:ext cx="211680" cy="145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912F45B-5F28-8420-607D-18234B73A7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66506" y="4349857"/>
                  <a:ext cx="2473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3310364-7570-7535-06B7-A658F8485F1B}"/>
              </a:ext>
            </a:extLst>
          </p:cNvPr>
          <p:cNvGrpSpPr/>
          <p:nvPr/>
        </p:nvGrpSpPr>
        <p:grpSpPr>
          <a:xfrm>
            <a:off x="5961946" y="3756937"/>
            <a:ext cx="2778120" cy="823320"/>
            <a:chOff x="5961946" y="3756937"/>
            <a:chExt cx="2778120" cy="82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609C310-8291-2176-B8E3-CA6EC55E1858}"/>
                    </a:ext>
                  </a:extLst>
                </p14:cNvPr>
                <p14:cNvContentPartPr/>
                <p14:nvPr/>
              </p14:nvContentPartPr>
              <p14:xfrm>
                <a:off x="6917026" y="4223137"/>
                <a:ext cx="790200" cy="2678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609C310-8291-2176-B8E3-CA6EC55E18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99386" y="4205497"/>
                  <a:ext cx="825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0AB765C-B114-3378-4C9F-65B919B9D7E9}"/>
                    </a:ext>
                  </a:extLst>
                </p14:cNvPr>
                <p14:cNvContentPartPr/>
                <p14:nvPr/>
              </p14:nvContentPartPr>
              <p14:xfrm>
                <a:off x="7428586" y="4190737"/>
                <a:ext cx="423360" cy="378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0AB765C-B114-3378-4C9F-65B919B9D7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410946" y="4173097"/>
                  <a:ext cx="4590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A8873A6-097C-9C38-C8A3-A959B07A4994}"/>
                    </a:ext>
                  </a:extLst>
                </p14:cNvPr>
                <p14:cNvContentPartPr/>
                <p14:nvPr/>
              </p14:nvContentPartPr>
              <p14:xfrm>
                <a:off x="5961946" y="3756937"/>
                <a:ext cx="2654640" cy="677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A8873A6-097C-9C38-C8A3-A959B07A499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43946" y="3738937"/>
                  <a:ext cx="269028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9692519-C514-37E0-1DEE-6EC96584EC60}"/>
                    </a:ext>
                  </a:extLst>
                </p14:cNvPr>
                <p14:cNvContentPartPr/>
                <p14:nvPr/>
              </p14:nvContentPartPr>
              <p14:xfrm>
                <a:off x="8318146" y="4235377"/>
                <a:ext cx="421920" cy="3448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9692519-C514-37E0-1DEE-6EC96584EC6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00506" y="4217377"/>
                  <a:ext cx="457560" cy="38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CB838D2C-EEFE-A518-A745-83B1E712531F}"/>
              </a:ext>
            </a:extLst>
          </p:cNvPr>
          <p:cNvGrpSpPr/>
          <p:nvPr/>
        </p:nvGrpSpPr>
        <p:grpSpPr>
          <a:xfrm>
            <a:off x="10173586" y="4457497"/>
            <a:ext cx="244800" cy="211680"/>
            <a:chOff x="10173586" y="4457497"/>
            <a:chExt cx="24480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CDF6642-EC21-523D-A0F6-46AF46AC805C}"/>
                    </a:ext>
                  </a:extLst>
                </p14:cNvPr>
                <p14:cNvContentPartPr/>
                <p14:nvPr/>
              </p14:nvContentPartPr>
              <p14:xfrm>
                <a:off x="10317586" y="4546417"/>
                <a:ext cx="22680" cy="1227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CDF6642-EC21-523D-A0F6-46AF46AC80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299946" y="4528417"/>
                  <a:ext cx="58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AA77A0C-98E8-DA69-3E5B-0F80FB43B836}"/>
                    </a:ext>
                  </a:extLst>
                </p14:cNvPr>
                <p14:cNvContentPartPr/>
                <p14:nvPr/>
              </p14:nvContentPartPr>
              <p14:xfrm>
                <a:off x="10173586" y="4457497"/>
                <a:ext cx="244800" cy="133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AA77A0C-98E8-DA69-3E5B-0F80FB43B8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55946" y="4439497"/>
                  <a:ext cx="28044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DA171CE-E020-B71A-3483-55E30F262D11}"/>
              </a:ext>
            </a:extLst>
          </p:cNvPr>
          <p:cNvGrpSpPr/>
          <p:nvPr/>
        </p:nvGrpSpPr>
        <p:grpSpPr>
          <a:xfrm>
            <a:off x="10995826" y="4379017"/>
            <a:ext cx="309600" cy="277920"/>
            <a:chOff x="10995826" y="4379017"/>
            <a:chExt cx="3096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3C41A57-3EF7-6708-D1D0-EDEDB2943B85}"/>
                    </a:ext>
                  </a:extLst>
                </p14:cNvPr>
                <p14:cNvContentPartPr/>
                <p14:nvPr/>
              </p14:nvContentPartPr>
              <p14:xfrm>
                <a:off x="11162146" y="4535257"/>
                <a:ext cx="34200" cy="121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3C41A57-3EF7-6708-D1D0-EDEDB2943B8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44506" y="4517257"/>
                  <a:ext cx="69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DE9AD5E-A929-455F-FF96-72C87018FFDE}"/>
                    </a:ext>
                  </a:extLst>
                </p14:cNvPr>
                <p14:cNvContentPartPr/>
                <p14:nvPr/>
              </p14:nvContentPartPr>
              <p14:xfrm>
                <a:off x="10995826" y="4379017"/>
                <a:ext cx="309600" cy="167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DE9AD5E-A929-455F-FF96-72C87018FF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78186" y="4361017"/>
                  <a:ext cx="345240" cy="20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86B0C90D-607C-BB6F-1D6C-C8C1854AE20E}"/>
              </a:ext>
            </a:extLst>
          </p:cNvPr>
          <p:cNvGrpSpPr/>
          <p:nvPr/>
        </p:nvGrpSpPr>
        <p:grpSpPr>
          <a:xfrm>
            <a:off x="506506" y="3535177"/>
            <a:ext cx="923040" cy="945000"/>
            <a:chOff x="506506" y="3535177"/>
            <a:chExt cx="923040" cy="94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FA0C34E-2F88-0C5F-149E-65561BCF4F9A}"/>
                    </a:ext>
                  </a:extLst>
                </p14:cNvPr>
                <p14:cNvContentPartPr/>
                <p14:nvPr/>
              </p14:nvContentPartPr>
              <p14:xfrm>
                <a:off x="628906" y="3535177"/>
                <a:ext cx="700200" cy="810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FA0C34E-2F88-0C5F-149E-65561BCF4F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1266" y="3517537"/>
                  <a:ext cx="73584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BB4F17C-9A02-F59E-EFF4-44C39308648C}"/>
                    </a:ext>
                  </a:extLst>
                </p14:cNvPr>
                <p14:cNvContentPartPr/>
                <p14:nvPr/>
              </p14:nvContentPartPr>
              <p14:xfrm>
                <a:off x="506506" y="3701857"/>
                <a:ext cx="923040" cy="7783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BB4F17C-9A02-F59E-EFF4-44C3930864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8506" y="3684217"/>
                  <a:ext cx="958680" cy="81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CA4D6E9-4684-3BE2-CDBA-08D7085CEEE4}"/>
              </a:ext>
            </a:extLst>
          </p:cNvPr>
          <p:cNvGrpSpPr/>
          <p:nvPr/>
        </p:nvGrpSpPr>
        <p:grpSpPr>
          <a:xfrm>
            <a:off x="1983946" y="3546337"/>
            <a:ext cx="3345480" cy="900360"/>
            <a:chOff x="1983946" y="3546337"/>
            <a:chExt cx="3345480" cy="90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B1E7F2F-9DD2-0DB5-8E62-97C3B2507EFB}"/>
                    </a:ext>
                  </a:extLst>
                </p14:cNvPr>
                <p14:cNvContentPartPr/>
                <p14:nvPr/>
              </p14:nvContentPartPr>
              <p14:xfrm>
                <a:off x="2162506" y="3579817"/>
                <a:ext cx="777600" cy="855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B1E7F2F-9DD2-0DB5-8E62-97C3B2507EF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4506" y="3561817"/>
                  <a:ext cx="81324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11FD212-5F01-7926-47CC-1DFBAE77DD61}"/>
                    </a:ext>
                  </a:extLst>
                </p14:cNvPr>
                <p14:cNvContentPartPr/>
                <p14:nvPr/>
              </p14:nvContentPartPr>
              <p14:xfrm>
                <a:off x="1983946" y="3689977"/>
                <a:ext cx="1044720" cy="590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11FD212-5F01-7926-47CC-1DFBAE77DD6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65946" y="3672337"/>
                  <a:ext cx="108036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4800C16-57BC-20B9-0778-2DCFF2F80026}"/>
                    </a:ext>
                  </a:extLst>
                </p14:cNvPr>
                <p14:cNvContentPartPr/>
                <p14:nvPr/>
              </p14:nvContentPartPr>
              <p14:xfrm>
                <a:off x="3573346" y="3656857"/>
                <a:ext cx="722880" cy="767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4800C16-57BC-20B9-0778-2DCFF2F800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5346" y="3638857"/>
                  <a:ext cx="75852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13DBED44-0511-1032-815D-9D0B7160E495}"/>
                    </a:ext>
                  </a:extLst>
                </p14:cNvPr>
                <p14:cNvContentPartPr/>
                <p14:nvPr/>
              </p14:nvContentPartPr>
              <p14:xfrm>
                <a:off x="3540226" y="3757297"/>
                <a:ext cx="788760" cy="68940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13DBED44-0511-1032-815D-9D0B7160E49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22586" y="3739657"/>
                  <a:ext cx="82440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2FEC19-637B-C8E2-9705-1C62A9BCBBBD}"/>
                    </a:ext>
                  </a:extLst>
                </p14:cNvPr>
                <p14:cNvContentPartPr/>
                <p14:nvPr/>
              </p14:nvContentPartPr>
              <p14:xfrm>
                <a:off x="4662346" y="3546337"/>
                <a:ext cx="566640" cy="722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2FEC19-637B-C8E2-9705-1C62A9BCBBB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44346" y="3528337"/>
                  <a:ext cx="602280" cy="7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AC21520-48CA-B127-DDC6-B54DB47AC8DE}"/>
                    </a:ext>
                  </a:extLst>
                </p14:cNvPr>
                <p14:cNvContentPartPr/>
                <p14:nvPr/>
              </p14:nvContentPartPr>
              <p14:xfrm>
                <a:off x="4496026" y="3624097"/>
                <a:ext cx="833400" cy="600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AC21520-48CA-B127-DDC6-B54DB47AC8D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78026" y="3606097"/>
                  <a:ext cx="869040" cy="63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3055CF2-671C-E341-E4DF-6EEACB3F4766}"/>
              </a:ext>
            </a:extLst>
          </p:cNvPr>
          <p:cNvGrpSpPr/>
          <p:nvPr/>
        </p:nvGrpSpPr>
        <p:grpSpPr>
          <a:xfrm>
            <a:off x="9862546" y="3668737"/>
            <a:ext cx="1788840" cy="699480"/>
            <a:chOff x="9862546" y="3668737"/>
            <a:chExt cx="1788840" cy="6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FDB5DD5-CF0B-80BA-0B69-D6C40D8A6296}"/>
                    </a:ext>
                  </a:extLst>
                </p14:cNvPr>
                <p14:cNvContentPartPr/>
                <p14:nvPr/>
              </p14:nvContentPartPr>
              <p14:xfrm>
                <a:off x="10021666" y="3702217"/>
                <a:ext cx="629640" cy="6174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FDB5DD5-CF0B-80BA-0B69-D6C40D8A629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03666" y="3684217"/>
                  <a:ext cx="66528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7158C25-46CE-4FB9-E0D1-831552316880}"/>
                    </a:ext>
                  </a:extLst>
                </p14:cNvPr>
                <p14:cNvContentPartPr/>
                <p14:nvPr/>
              </p14:nvContentPartPr>
              <p14:xfrm>
                <a:off x="9862546" y="3713017"/>
                <a:ext cx="656640" cy="644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7158C25-46CE-4FB9-E0D1-83155231688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44546" y="3695377"/>
                  <a:ext cx="69228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5A94105-8DE9-D16B-1EAB-6D4809730E8F}"/>
                    </a:ext>
                  </a:extLst>
                </p14:cNvPr>
                <p14:cNvContentPartPr/>
                <p14:nvPr/>
              </p14:nvContentPartPr>
              <p14:xfrm>
                <a:off x="10995826" y="3668737"/>
                <a:ext cx="655560" cy="699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5A94105-8DE9-D16B-1EAB-6D4809730E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978186" y="3650737"/>
                  <a:ext cx="69120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B82FF12-992D-C6E6-8C61-EF0F35F846F3}"/>
                    </a:ext>
                  </a:extLst>
                </p14:cNvPr>
                <p14:cNvContentPartPr/>
                <p14:nvPr/>
              </p14:nvContentPartPr>
              <p14:xfrm>
                <a:off x="10895386" y="3679537"/>
                <a:ext cx="730440" cy="644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B82FF12-992D-C6E6-8C61-EF0F35F846F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77386" y="3661897"/>
                  <a:ext cx="766080" cy="680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1675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85F6654-1CA9-BEAF-633B-88440C463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Forms">
                <a:extLst>
                  <a:ext uri="{FF2B5EF4-FFF2-40B4-BE49-F238E27FC236}">
                    <a16:creationId xmlns:a16="http://schemas.microsoft.com/office/drawing/2014/main" id="{68E7A00E-8431-B319-8613-3D7AEB74C4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Forms">
                <a:extLst>
                  <a:ext uri="{FF2B5EF4-FFF2-40B4-BE49-F238E27FC236}">
                    <a16:creationId xmlns:a16="http://schemas.microsoft.com/office/drawing/2014/main" id="{68E7A00E-8431-B319-8613-3D7AEB74C4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1835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8BF842D7-FFA2-038D-0D79-B08A90699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AD86F30-1EDD-BDE3-356A-AA1C414B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856411-0929-DBEA-F8D6-032E91B29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31946-9872-83A5-6417-9291DACF6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62B5A1-EC38-C5E6-BA84-CB877FAC7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D7BCD0-1EC5-6656-3406-9F6831877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4200E9-664B-0C81-0406-5CC861E88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F26B1-223C-59CB-F503-B1BEB6741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B2A2E3-C4B3-0289-40BB-996C310F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01923B-E32C-4F62-6638-78249EEB1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1B719F4-2172-D377-A974-06B34CCA0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DCF21A89-A4AC-C042-BA3D-A62AEDB3FCBF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0</a:t>
            </a:r>
          </a:p>
          <a:p>
            <a:pPr algn="r"/>
            <a:r>
              <a:rPr lang="en-CA" sz="1867" noProof="0" dirty="0"/>
              <a:t>Sp1 = 1</a:t>
            </a:r>
          </a:p>
          <a:p>
            <a:pPr algn="r"/>
            <a:r>
              <a:rPr lang="en-CA" sz="1867" dirty="0"/>
              <a:t>Sp2 = 1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F149A-D681-4CDD-B781-62BB23743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66695-BAC5-2909-7CA2-C10D1C5DC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9F37EC4E-87F7-733F-7FF7-84C85A60F851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have different reproductive rates</a:t>
            </a:r>
          </a:p>
        </p:txBody>
      </p:sp>
    </p:spTree>
    <p:extLst>
      <p:ext uri="{BB962C8B-B14F-4D97-AF65-F5344CB8AC3E}">
        <p14:creationId xmlns:p14="http://schemas.microsoft.com/office/powerpoint/2010/main" val="4169443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91B55E1E-ECE9-91A7-7E7D-666351BD4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D33FCC-C0E2-A689-75DA-D044418F7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DB6C8-BA70-3C64-073C-2A8EA515C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23EC4-0076-F191-CA87-DD7A256A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576565-5656-4DC4-FF59-58B292CE9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A03C2-C099-355E-BB20-C71AF15C7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19C52F-F5D6-9A28-1E46-0EE4D1620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AB6AB5-DBB4-8207-A959-20222CB43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DFD88B-24B5-B941-CBA7-C832EFC2F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591150-CA70-2885-A553-9D62294EC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2D53C9CF-E86F-CF98-B44B-5E18A5E90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F7EAA791-DEA4-FB86-68B9-A4BE9C1F4117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1</a:t>
            </a:r>
          </a:p>
          <a:p>
            <a:pPr algn="r"/>
            <a:r>
              <a:rPr lang="en-CA" sz="1867" noProof="0" dirty="0"/>
              <a:t>Sp1 = 3</a:t>
            </a:r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6FD19-CDF9-BE93-DE8E-575D9F345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E4B2D-8926-3179-448B-897DDF939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0BEA61FD-DAE1-73D3-FE4A-7FBCE70A5F2D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start their competition with different number of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E0802-4F18-8002-308D-D7967644F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5" y="444280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466776-DF82-5618-03B5-B220CA41A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7" y="4500400"/>
            <a:ext cx="873208" cy="130981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C4001F7F-373F-CB84-2DF7-2D75580D2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122" y="4579825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DE8696B-8E8D-42C0-860A-9CBE59BD5D2C}"/>
                  </a:ext>
                </a:extLst>
              </p14:cNvPr>
              <p14:cNvContentPartPr/>
              <p14:nvPr/>
            </p14:nvContentPartPr>
            <p14:xfrm>
              <a:off x="14406826" y="235057"/>
              <a:ext cx="360" cy="44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DE8696B-8E8D-42C0-860A-9CBE59BD5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88826" y="217057"/>
                <a:ext cx="3600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C201393A-265A-4EB9-56A3-5B500204CE2F}"/>
              </a:ext>
            </a:extLst>
          </p:cNvPr>
          <p:cNvGrpSpPr/>
          <p:nvPr/>
        </p:nvGrpSpPr>
        <p:grpSpPr>
          <a:xfrm>
            <a:off x="10373386" y="4280377"/>
            <a:ext cx="878040" cy="289440"/>
            <a:chOff x="10373386" y="4280377"/>
            <a:chExt cx="87804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D5BED08-4B07-2933-7BD5-03CF626566A4}"/>
                    </a:ext>
                  </a:extLst>
                </p14:cNvPr>
                <p14:cNvContentPartPr/>
                <p14:nvPr/>
              </p14:nvContentPartPr>
              <p14:xfrm>
                <a:off x="10518106" y="4280377"/>
                <a:ext cx="733320" cy="177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D5BED08-4B07-2933-7BD5-03CF626566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00466" y="4262737"/>
                  <a:ext cx="768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A8544EC-FF1F-CB53-94E5-42B495B15BDB}"/>
                    </a:ext>
                  </a:extLst>
                </p14:cNvPr>
                <p14:cNvContentPartPr/>
                <p14:nvPr/>
              </p14:nvContentPartPr>
              <p14:xfrm>
                <a:off x="10373386" y="4290817"/>
                <a:ext cx="322560" cy="279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A8544EC-FF1F-CB53-94E5-42B495B15B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355386" y="4272817"/>
                  <a:ext cx="358200" cy="31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FA749DDE-0C3C-FB15-0908-C86CF56802BB}"/>
              </a:ext>
            </a:extLst>
          </p:cNvPr>
          <p:cNvGrpSpPr/>
          <p:nvPr/>
        </p:nvGrpSpPr>
        <p:grpSpPr>
          <a:xfrm>
            <a:off x="950746" y="4124137"/>
            <a:ext cx="2378520" cy="977760"/>
            <a:chOff x="950746" y="4124137"/>
            <a:chExt cx="2378520" cy="9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2FB87BC-C57B-421B-61AC-593DC5F0D794}"/>
                    </a:ext>
                  </a:extLst>
                </p14:cNvPr>
                <p14:cNvContentPartPr/>
                <p14:nvPr/>
              </p14:nvContentPartPr>
              <p14:xfrm>
                <a:off x="950746" y="4301617"/>
                <a:ext cx="1131840" cy="34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2FB87BC-C57B-421B-61AC-593DC5F0D7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33106" y="4283617"/>
                  <a:ext cx="1167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BA0B26D-62A9-928A-E8AF-BA2E206AF778}"/>
                    </a:ext>
                  </a:extLst>
                </p14:cNvPr>
                <p14:cNvContentPartPr/>
                <p14:nvPr/>
              </p14:nvContentPartPr>
              <p14:xfrm>
                <a:off x="1829146" y="4434457"/>
                <a:ext cx="366840" cy="36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BA0B26D-62A9-928A-E8AF-BA2E206AF77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11146" y="4416457"/>
                  <a:ext cx="4024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555B2B-E9B4-BBC4-C5CA-2094C09B0434}"/>
                    </a:ext>
                  </a:extLst>
                </p14:cNvPr>
                <p14:cNvContentPartPr/>
                <p14:nvPr/>
              </p14:nvContentPartPr>
              <p14:xfrm>
                <a:off x="983506" y="4258777"/>
                <a:ext cx="199440" cy="243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555B2B-E9B4-BBC4-C5CA-2094C09B04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65866" y="4240777"/>
                  <a:ext cx="235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DE71742-1114-EFF9-DDF7-DF3D0F33BDCF}"/>
                    </a:ext>
                  </a:extLst>
                </p14:cNvPr>
                <p14:cNvContentPartPr/>
                <p14:nvPr/>
              </p14:nvContentPartPr>
              <p14:xfrm>
                <a:off x="1306426" y="4124137"/>
                <a:ext cx="189720" cy="44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DE71742-1114-EFF9-DDF7-DF3D0F33BD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8786" y="4106137"/>
                  <a:ext cx="2253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4BFE8C-49ED-03AF-E1A1-F2B7ED66DB7A}"/>
                    </a:ext>
                  </a:extLst>
                </p14:cNvPr>
                <p14:cNvContentPartPr/>
                <p14:nvPr/>
              </p14:nvContentPartPr>
              <p14:xfrm>
                <a:off x="1739506" y="4124137"/>
                <a:ext cx="244800" cy="55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4BFE8C-49ED-03AF-E1A1-F2B7ED66DB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1506" y="4106137"/>
                  <a:ext cx="280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EAE1332-9DAE-951F-53CB-3D5EB884D654}"/>
                    </a:ext>
                  </a:extLst>
                </p14:cNvPr>
                <p14:cNvContentPartPr/>
                <p14:nvPr/>
              </p14:nvContentPartPr>
              <p14:xfrm>
                <a:off x="2295706" y="4246177"/>
                <a:ext cx="200520" cy="133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EAE1332-9DAE-951F-53CB-3D5EB884D6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8066" y="4228537"/>
                  <a:ext cx="236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9A99138-9940-2616-F20C-0AB12702B9DF}"/>
                    </a:ext>
                  </a:extLst>
                </p14:cNvPr>
                <p14:cNvContentPartPr/>
                <p14:nvPr/>
              </p14:nvContentPartPr>
              <p14:xfrm>
                <a:off x="2751106" y="4535257"/>
                <a:ext cx="144360" cy="167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9A99138-9940-2616-F20C-0AB12702B9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33106" y="4517257"/>
                  <a:ext cx="180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F351E9F-CA09-CE9F-55FD-7FD03C2D786E}"/>
                    </a:ext>
                  </a:extLst>
                </p14:cNvPr>
                <p14:cNvContentPartPr/>
                <p14:nvPr/>
              </p14:nvContentPartPr>
              <p14:xfrm>
                <a:off x="3140266" y="4867897"/>
                <a:ext cx="55440" cy="56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F351E9F-CA09-CE9F-55FD-7FD03C2D78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22266" y="4849897"/>
                  <a:ext cx="91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DDB3D5-C1B1-0576-CE8C-86F3CD06F084}"/>
                    </a:ext>
                  </a:extLst>
                </p14:cNvPr>
                <p14:cNvContentPartPr/>
                <p14:nvPr/>
              </p14:nvContentPartPr>
              <p14:xfrm>
                <a:off x="3061786" y="4735417"/>
                <a:ext cx="267480" cy="366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DDB3D5-C1B1-0576-CE8C-86F3CD06F0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44146" y="4717417"/>
                  <a:ext cx="303120" cy="40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9602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19D2B980-B1C3-316C-476E-7519893F6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64ACFC-5325-E846-CBD6-C9DBCE2D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87" y="4442807"/>
            <a:ext cx="873208" cy="13098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DF879E-C117-C502-2B0E-7B2A38035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93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B790F9-51C4-C4EE-1BE4-F6D25839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617" y="5289147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E4B103-85E2-7D7C-D63F-532E6783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1" y="5289147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51DF25-69D1-11E0-C807-9BFADF98C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214FE6-1645-87B0-0B3F-1CDC27F54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E048E9-26A9-32AA-DA54-46F7C4D95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6816DEE-119C-6484-4993-17E16E3A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81DB56-2E09-7A02-DC77-BA06D8BC8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900D205D-B312-80D5-23D5-86480D09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5E41F4F6-555E-946B-33A2-5A8113FFDEC5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2</a:t>
            </a:r>
          </a:p>
          <a:p>
            <a:pPr algn="r"/>
            <a:r>
              <a:rPr lang="en-CA" sz="1867" noProof="0" dirty="0"/>
              <a:t>Sp1 = 7</a:t>
            </a:r>
          </a:p>
          <a:p>
            <a:pPr algn="r"/>
            <a:r>
              <a:rPr lang="en-CA" sz="1867" dirty="0"/>
              <a:t>Sp2 = 3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831A4-7D7D-CC7E-A13E-EDCFD0A0F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06E38F-EC30-D159-75F1-5A5C322BD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E58CD432-5513-62BC-EC48-B392D643CAFB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start their competition with different number of individuals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13C1E-AFA2-C52D-E740-B6C7BD74B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85" y="4442807"/>
            <a:ext cx="873208" cy="130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E348A-F267-3586-2BAB-10D2EE62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167" y="4500400"/>
            <a:ext cx="873208" cy="130981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C1A2A98B-4339-A6E2-258C-FE93E4A88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122" y="4579825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1ADBF06-2F9E-D9B3-E480-4FC2003FDC26}"/>
                  </a:ext>
                </a:extLst>
              </p14:cNvPr>
              <p14:cNvContentPartPr/>
              <p14:nvPr/>
            </p14:nvContentPartPr>
            <p14:xfrm>
              <a:off x="14406826" y="235057"/>
              <a:ext cx="360" cy="44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1ADBF06-2F9E-D9B3-E480-4FC2003FDC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88826" y="217201"/>
                <a:ext cx="36000" cy="7999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0F70868C-AD21-43FC-EF8F-25688D080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2" y="3075403"/>
            <a:ext cx="873208" cy="1309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23F291-88FF-EC20-D180-2FE77BC3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90" y="1765592"/>
            <a:ext cx="873208" cy="13098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9E7434-F4CB-B2C4-7CC0-92B1D451A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09" y="4401638"/>
            <a:ext cx="873208" cy="1309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921B7E-1E5F-86F2-276A-266966EFD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08" y="4385214"/>
            <a:ext cx="873208" cy="1309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66CB28-CCEB-DE54-6474-482FFAB9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546" y="4308761"/>
            <a:ext cx="873208" cy="13098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3A2F7B-63EF-179C-BC6F-3C1958A1A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192" y="4442804"/>
            <a:ext cx="873208" cy="1309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87D85-9380-79FA-9CE6-51E233BF3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1716" y="3544054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B08402-BD30-0EDD-0FA6-8E022CEB0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022" y="4500400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96BA0EC-1F25-F6B7-327E-ECCD18D6E5E5}"/>
              </a:ext>
            </a:extLst>
          </p:cNvPr>
          <p:cNvGrpSpPr/>
          <p:nvPr/>
        </p:nvGrpSpPr>
        <p:grpSpPr>
          <a:xfrm>
            <a:off x="184666" y="3790777"/>
            <a:ext cx="566640" cy="1210680"/>
            <a:chOff x="184666" y="3790777"/>
            <a:chExt cx="566640" cy="12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2BEA5E1-90F4-A104-65EC-C63365AE8EEE}"/>
                    </a:ext>
                  </a:extLst>
                </p14:cNvPr>
                <p14:cNvContentPartPr/>
                <p14:nvPr/>
              </p14:nvContentPartPr>
              <p14:xfrm>
                <a:off x="595066" y="4523377"/>
                <a:ext cx="89640" cy="234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2BEA5E1-90F4-A104-65EC-C63365AE8E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066" y="4505737"/>
                  <a:ext cx="1252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36A3571-999B-D159-E3CC-D7299B601CEB}"/>
                    </a:ext>
                  </a:extLst>
                </p14:cNvPr>
                <p14:cNvContentPartPr/>
                <p14:nvPr/>
              </p14:nvContentPartPr>
              <p14:xfrm>
                <a:off x="572026" y="4146097"/>
                <a:ext cx="121320" cy="423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36A3571-999B-D159-E3CC-D7299B601C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386" y="4128457"/>
                  <a:ext cx="156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08EB826-4E29-99B0-F81D-12F823585B6A}"/>
                    </a:ext>
                  </a:extLst>
                </p14:cNvPr>
                <p14:cNvContentPartPr/>
                <p14:nvPr/>
              </p14:nvContentPartPr>
              <p14:xfrm>
                <a:off x="573106" y="4024057"/>
                <a:ext cx="178200" cy="300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08EB826-4E29-99B0-F81D-12F823585B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106" y="4006417"/>
                  <a:ext cx="2138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F776A00-FFD7-6761-03C3-59D7A2996FC8}"/>
                    </a:ext>
                  </a:extLst>
                </p14:cNvPr>
                <p14:cNvContentPartPr/>
                <p14:nvPr/>
              </p14:nvContentPartPr>
              <p14:xfrm>
                <a:off x="429106" y="4745497"/>
                <a:ext cx="200520" cy="255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F776A00-FFD7-6761-03C3-59D7A2996F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1106" y="4727857"/>
                  <a:ext cx="236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2D77356-C8DC-21F0-4771-95A1CF8A3529}"/>
                    </a:ext>
                  </a:extLst>
                </p14:cNvPr>
                <p14:cNvContentPartPr/>
                <p14:nvPr/>
              </p14:nvContentPartPr>
              <p14:xfrm>
                <a:off x="228946" y="4379737"/>
                <a:ext cx="66960" cy="222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2D77356-C8DC-21F0-4771-95A1CF8A352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306" y="4361737"/>
                  <a:ext cx="102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80AA694-B786-42B4-75E6-18DF9C8C8D43}"/>
                    </a:ext>
                  </a:extLst>
                </p14:cNvPr>
                <p14:cNvContentPartPr/>
                <p14:nvPr/>
              </p14:nvContentPartPr>
              <p14:xfrm>
                <a:off x="184666" y="3790777"/>
                <a:ext cx="44640" cy="3672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80AA694-B786-42B4-75E6-18DF9C8C8D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6666" y="3772777"/>
                  <a:ext cx="8028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6DD96F01-3CF7-35FE-9333-315FEEDB15ED}"/>
                  </a:ext>
                </a:extLst>
              </p14:cNvPr>
              <p14:cNvContentPartPr/>
              <p14:nvPr/>
            </p14:nvContentPartPr>
            <p14:xfrm>
              <a:off x="262066" y="3313057"/>
              <a:ext cx="100800" cy="166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6DD96F01-3CF7-35FE-9333-315FEEDB15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066" y="3295057"/>
                <a:ext cx="136440" cy="20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4794CC3F-7EF6-F81C-E1D9-306ED2D10908}"/>
              </a:ext>
            </a:extLst>
          </p:cNvPr>
          <p:cNvGrpSpPr/>
          <p:nvPr/>
        </p:nvGrpSpPr>
        <p:grpSpPr>
          <a:xfrm>
            <a:off x="550786" y="2779537"/>
            <a:ext cx="277200" cy="411480"/>
            <a:chOff x="550786" y="2779537"/>
            <a:chExt cx="27720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446C9FBD-F22F-A582-A58A-14DC8F5EA5CF}"/>
                    </a:ext>
                  </a:extLst>
                </p14:cNvPr>
                <p14:cNvContentPartPr/>
                <p14:nvPr/>
              </p14:nvContentPartPr>
              <p14:xfrm>
                <a:off x="550786" y="3001657"/>
                <a:ext cx="89280" cy="89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446C9FBD-F22F-A582-A58A-14DC8F5EA5C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3146" y="2984017"/>
                  <a:ext cx="124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C962E11-F9B2-6C48-BF32-A2CFB05CF990}"/>
                    </a:ext>
                  </a:extLst>
                </p14:cNvPr>
                <p14:cNvContentPartPr/>
                <p14:nvPr/>
              </p14:nvContentPartPr>
              <p14:xfrm>
                <a:off x="687586" y="2779537"/>
                <a:ext cx="140400" cy="411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C962E11-F9B2-6C48-BF32-A2CFB05CF9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946" y="2761897"/>
                  <a:ext cx="176040" cy="44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7E47116A-2FB5-181B-FD8D-D6BD52FBC90D}"/>
              </a:ext>
            </a:extLst>
          </p:cNvPr>
          <p:cNvGrpSpPr/>
          <p:nvPr/>
        </p:nvGrpSpPr>
        <p:grpSpPr>
          <a:xfrm>
            <a:off x="2806906" y="3868177"/>
            <a:ext cx="4955760" cy="789120"/>
            <a:chOff x="2806906" y="3868177"/>
            <a:chExt cx="4955760" cy="7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BB35861-6631-BBC9-2194-6C0727B7D284}"/>
                    </a:ext>
                  </a:extLst>
                </p14:cNvPr>
                <p14:cNvContentPartPr/>
                <p14:nvPr/>
              </p14:nvContentPartPr>
              <p14:xfrm>
                <a:off x="4228546" y="3868177"/>
                <a:ext cx="3432600" cy="711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BB35861-6631-BBC9-2194-6C0727B7D2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10546" y="3850537"/>
                  <a:ext cx="346824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96E6134-AE2F-5EE6-BA7B-A1F916292B93}"/>
                    </a:ext>
                  </a:extLst>
                </p14:cNvPr>
                <p14:cNvContentPartPr/>
                <p14:nvPr/>
              </p14:nvContentPartPr>
              <p14:xfrm>
                <a:off x="7440826" y="4102897"/>
                <a:ext cx="321840" cy="4550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96E6134-AE2F-5EE6-BA7B-A1F916292B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23186" y="4084897"/>
                  <a:ext cx="3574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1CFEEF3-41C9-BD64-259E-EDAE23DA8201}"/>
                    </a:ext>
                  </a:extLst>
                </p14:cNvPr>
                <p14:cNvContentPartPr/>
                <p14:nvPr/>
              </p14:nvContentPartPr>
              <p14:xfrm>
                <a:off x="4262026" y="4434457"/>
                <a:ext cx="467280" cy="201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1CFEEF3-41C9-BD64-259E-EDAE23DA820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44026" y="4416817"/>
                  <a:ext cx="502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B6284039-1EF5-880F-BBBE-52026414A211}"/>
                    </a:ext>
                  </a:extLst>
                </p14:cNvPr>
                <p14:cNvContentPartPr/>
                <p14:nvPr/>
              </p14:nvContentPartPr>
              <p14:xfrm>
                <a:off x="5217826" y="4256617"/>
                <a:ext cx="234000" cy="23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B6284039-1EF5-880F-BBBE-52026414A21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9826" y="4238977"/>
                  <a:ext cx="2696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2D83E9B-510F-57AF-367C-3B3AEEBFC427}"/>
                    </a:ext>
                  </a:extLst>
                </p14:cNvPr>
                <p14:cNvContentPartPr/>
                <p14:nvPr/>
              </p14:nvContentPartPr>
              <p14:xfrm>
                <a:off x="5829466" y="4201897"/>
                <a:ext cx="155880" cy="115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2D83E9B-510F-57AF-367C-3B3AEEBFC42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11466" y="4183897"/>
                  <a:ext cx="191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284BBEA-3B75-0E66-D3AE-44B0775FA8AE}"/>
                    </a:ext>
                  </a:extLst>
                </p14:cNvPr>
                <p14:cNvContentPartPr/>
                <p14:nvPr/>
              </p14:nvContentPartPr>
              <p14:xfrm>
                <a:off x="6395746" y="4179577"/>
                <a:ext cx="144360" cy="33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284BBEA-3B75-0E66-D3AE-44B0775FA8A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77746" y="4161937"/>
                  <a:ext cx="180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83D90CA-11A5-EE85-D888-B9F588506B05}"/>
                    </a:ext>
                  </a:extLst>
                </p14:cNvPr>
                <p14:cNvContentPartPr/>
                <p14:nvPr/>
              </p14:nvContentPartPr>
              <p14:xfrm>
                <a:off x="6862306" y="4345537"/>
                <a:ext cx="55440" cy="45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83D90CA-11A5-EE85-D888-B9F588506B0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44666" y="4327897"/>
                  <a:ext cx="910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6E058CC-3610-FF50-2266-0B85CBCD2C1E}"/>
                    </a:ext>
                  </a:extLst>
                </p14:cNvPr>
                <p14:cNvContentPartPr/>
                <p14:nvPr/>
              </p14:nvContentPartPr>
              <p14:xfrm>
                <a:off x="6684466" y="4347697"/>
                <a:ext cx="343440" cy="2667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6E058CC-3610-FF50-2266-0B85CBCD2C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66466" y="4329697"/>
                  <a:ext cx="3790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54F7617A-EB09-A159-600B-BEDEE59DB538}"/>
                    </a:ext>
                  </a:extLst>
                </p14:cNvPr>
                <p14:cNvContentPartPr/>
                <p14:nvPr/>
              </p14:nvContentPartPr>
              <p14:xfrm>
                <a:off x="2806906" y="3979417"/>
                <a:ext cx="2733840" cy="612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54F7617A-EB09-A159-600B-BEDEE59DB5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88906" y="3961417"/>
                  <a:ext cx="27694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334B3BD-C346-3CFB-BF95-4E286AD80B15}"/>
                    </a:ext>
                  </a:extLst>
                </p14:cNvPr>
                <p14:cNvContentPartPr/>
                <p14:nvPr/>
              </p14:nvContentPartPr>
              <p14:xfrm>
                <a:off x="5318266" y="4346617"/>
                <a:ext cx="366840" cy="300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334B3BD-C346-3CFB-BF95-4E286AD80B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0266" y="4328617"/>
                  <a:ext cx="4024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A7C574B-EB6C-CF65-FEDE-981C11C3E0CF}"/>
                    </a:ext>
                  </a:extLst>
                </p14:cNvPr>
                <p14:cNvContentPartPr/>
                <p14:nvPr/>
              </p14:nvContentPartPr>
              <p14:xfrm>
                <a:off x="2884306" y="4557577"/>
                <a:ext cx="222480" cy="997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A7C574B-EB6C-CF65-FEDE-981C11C3E0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66666" y="4539577"/>
                  <a:ext cx="2581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F6A66A3D-7F4F-0AF3-8280-4131813F8C23}"/>
                    </a:ext>
                  </a:extLst>
                </p14:cNvPr>
                <p14:cNvContentPartPr/>
                <p14:nvPr/>
              </p14:nvContentPartPr>
              <p14:xfrm>
                <a:off x="3584866" y="4379737"/>
                <a:ext cx="166680" cy="4464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F6A66A3D-7F4F-0AF3-8280-4131813F8C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66866" y="4361737"/>
                  <a:ext cx="2023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A65F2B6-4E2E-57CF-A1BA-34A470BBF996}"/>
                    </a:ext>
                  </a:extLst>
                </p14:cNvPr>
                <p14:cNvContentPartPr/>
                <p14:nvPr/>
              </p14:nvContentPartPr>
              <p14:xfrm>
                <a:off x="4151146" y="4290817"/>
                <a:ext cx="178200" cy="33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A65F2B6-4E2E-57CF-A1BA-34A470BBF9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33146" y="4272817"/>
                  <a:ext cx="213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03F587B-8343-56D1-6597-37710BB2A3E1}"/>
                    </a:ext>
                  </a:extLst>
                </p14:cNvPr>
                <p14:cNvContentPartPr/>
                <p14:nvPr/>
              </p14:nvContentPartPr>
              <p14:xfrm>
                <a:off x="4629226" y="4401337"/>
                <a:ext cx="100080" cy="676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03F587B-8343-56D1-6597-37710BB2A3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11586" y="4383337"/>
                  <a:ext cx="1357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2B675BD-36AB-EEDB-48D5-C986CFEA1315}"/>
                    </a:ext>
                  </a:extLst>
                </p14:cNvPr>
                <p14:cNvContentPartPr/>
                <p14:nvPr/>
              </p14:nvContentPartPr>
              <p14:xfrm>
                <a:off x="4884466" y="4523377"/>
                <a:ext cx="44640" cy="234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2B675BD-36AB-EEDB-48D5-C986CFEA13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66466" y="4505737"/>
                  <a:ext cx="80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C3457167-BEF6-C4A5-79D3-699244510E2D}"/>
                    </a:ext>
                  </a:extLst>
                </p14:cNvPr>
                <p14:cNvContentPartPr/>
                <p14:nvPr/>
              </p14:nvContentPartPr>
              <p14:xfrm>
                <a:off x="4521226" y="4380097"/>
                <a:ext cx="374400" cy="24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C3457167-BEF6-C4A5-79D3-699244510E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03226" y="4362457"/>
                  <a:ext cx="41004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C44CD624-B57C-DE28-1EE3-C09ADE8ADDF7}"/>
              </a:ext>
            </a:extLst>
          </p:cNvPr>
          <p:cNvGrpSpPr/>
          <p:nvPr/>
        </p:nvGrpSpPr>
        <p:grpSpPr>
          <a:xfrm>
            <a:off x="11206066" y="4416457"/>
            <a:ext cx="245160" cy="252720"/>
            <a:chOff x="11206066" y="4416457"/>
            <a:chExt cx="24516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528375B-4247-0F6C-D3BA-59F2574938A8}"/>
                    </a:ext>
                  </a:extLst>
                </p14:cNvPr>
                <p14:cNvContentPartPr/>
                <p14:nvPr/>
              </p14:nvContentPartPr>
              <p14:xfrm>
                <a:off x="11286706" y="4537057"/>
                <a:ext cx="26280" cy="1321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528375B-4247-0F6C-D3BA-59F2574938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268706" y="4519417"/>
                  <a:ext cx="61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1346BC89-250B-D391-FFF4-D48D3C26E2CA}"/>
                    </a:ext>
                  </a:extLst>
                </p14:cNvPr>
                <p14:cNvContentPartPr/>
                <p14:nvPr/>
              </p14:nvContentPartPr>
              <p14:xfrm>
                <a:off x="11206066" y="4416457"/>
                <a:ext cx="245160" cy="163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1346BC89-250B-D391-FFF4-D48D3C26E2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188426" y="4398457"/>
                  <a:ext cx="28080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9934510-973D-E1F3-C1AE-10EEC926879B}"/>
              </a:ext>
            </a:extLst>
          </p:cNvPr>
          <p:cNvGrpSpPr/>
          <p:nvPr/>
        </p:nvGrpSpPr>
        <p:grpSpPr>
          <a:xfrm>
            <a:off x="9317866" y="4157257"/>
            <a:ext cx="1056240" cy="389160"/>
            <a:chOff x="9317866" y="4157257"/>
            <a:chExt cx="105624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A4DE4F3-2EFB-7B9B-C8A5-EBE05C85DD88}"/>
                    </a:ext>
                  </a:extLst>
                </p14:cNvPr>
                <p14:cNvContentPartPr/>
                <p14:nvPr/>
              </p14:nvContentPartPr>
              <p14:xfrm>
                <a:off x="9506866" y="4168057"/>
                <a:ext cx="867240" cy="378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A4DE4F3-2EFB-7B9B-C8A5-EBE05C85DD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89226" y="4150417"/>
                  <a:ext cx="90288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739241C-7BA4-3573-94D7-C375BEDB5CC4}"/>
                    </a:ext>
                  </a:extLst>
                </p14:cNvPr>
                <p14:cNvContentPartPr/>
                <p14:nvPr/>
              </p14:nvContentPartPr>
              <p14:xfrm>
                <a:off x="9317866" y="4157257"/>
                <a:ext cx="389520" cy="3657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739241C-7BA4-3573-94D7-C375BEDB5C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300226" y="4139617"/>
                  <a:ext cx="4251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31BCC48-1DDC-A4B3-56B3-0DB5253269E0}"/>
              </a:ext>
            </a:extLst>
          </p:cNvPr>
          <p:cNvGrpSpPr/>
          <p:nvPr/>
        </p:nvGrpSpPr>
        <p:grpSpPr>
          <a:xfrm>
            <a:off x="895666" y="2012737"/>
            <a:ext cx="888480" cy="756000"/>
            <a:chOff x="895666" y="2012737"/>
            <a:chExt cx="888480" cy="75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CB5A335C-D8BA-38ED-7365-BE809C3DE26F}"/>
                    </a:ext>
                  </a:extLst>
                </p14:cNvPr>
                <p14:cNvContentPartPr/>
                <p14:nvPr/>
              </p14:nvContentPartPr>
              <p14:xfrm>
                <a:off x="973066" y="2078977"/>
                <a:ext cx="589680" cy="6559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CB5A335C-D8BA-38ED-7365-BE809C3DE2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55426" y="2060977"/>
                  <a:ext cx="62532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A25C401-8634-FFFC-17C1-914C49D56429}"/>
                    </a:ext>
                  </a:extLst>
                </p14:cNvPr>
                <p14:cNvContentPartPr/>
                <p14:nvPr/>
              </p14:nvContentPartPr>
              <p14:xfrm>
                <a:off x="895666" y="2012737"/>
                <a:ext cx="888480" cy="756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A25C401-8634-FFFC-17C1-914C49D564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026" y="1995097"/>
                  <a:ext cx="924120" cy="79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B80DC05F-F76F-62AE-EF1C-1C8CFE870F4A}"/>
              </a:ext>
            </a:extLst>
          </p:cNvPr>
          <p:cNvGrpSpPr/>
          <p:nvPr/>
        </p:nvGrpSpPr>
        <p:grpSpPr>
          <a:xfrm>
            <a:off x="617386" y="3246457"/>
            <a:ext cx="1011960" cy="1010880"/>
            <a:chOff x="617386" y="3246457"/>
            <a:chExt cx="1011960" cy="10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B0E1CB1-38DC-821D-9989-BAD11C85E83D}"/>
                    </a:ext>
                  </a:extLst>
                </p14:cNvPr>
                <p14:cNvContentPartPr/>
                <p14:nvPr/>
              </p14:nvContentPartPr>
              <p14:xfrm>
                <a:off x="750946" y="3390817"/>
                <a:ext cx="722880" cy="733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B0E1CB1-38DC-821D-9989-BAD11C85E83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2946" y="3372817"/>
                  <a:ext cx="7585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E6045243-1FA5-E960-217D-F65F465BF246}"/>
                    </a:ext>
                  </a:extLst>
                </p14:cNvPr>
                <p14:cNvContentPartPr/>
                <p14:nvPr/>
              </p14:nvContentPartPr>
              <p14:xfrm>
                <a:off x="617386" y="3246457"/>
                <a:ext cx="1011960" cy="10108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E6045243-1FA5-E960-217D-F65F465BF2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9746" y="3228457"/>
                  <a:ext cx="1047600" cy="10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07BD6AA7-A44C-CB4E-750A-54347661F2B4}"/>
              </a:ext>
            </a:extLst>
          </p:cNvPr>
          <p:cNvGrpSpPr/>
          <p:nvPr/>
        </p:nvGrpSpPr>
        <p:grpSpPr>
          <a:xfrm>
            <a:off x="10917706" y="3579817"/>
            <a:ext cx="945000" cy="766080"/>
            <a:chOff x="10917706" y="3579817"/>
            <a:chExt cx="945000" cy="76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3EE726D-30F5-4F09-A029-0118EF0555B8}"/>
                    </a:ext>
                  </a:extLst>
                </p14:cNvPr>
                <p14:cNvContentPartPr/>
                <p14:nvPr/>
              </p14:nvContentPartPr>
              <p14:xfrm>
                <a:off x="11051626" y="3601057"/>
                <a:ext cx="811080" cy="7448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3EE726D-30F5-4F09-A029-0118EF0555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033986" y="3583417"/>
                  <a:ext cx="846720" cy="78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CC5165-34D2-2A16-FA94-FB5D93C0F483}"/>
                    </a:ext>
                  </a:extLst>
                </p14:cNvPr>
                <p14:cNvContentPartPr/>
                <p14:nvPr/>
              </p14:nvContentPartPr>
              <p14:xfrm>
                <a:off x="10917706" y="3579817"/>
                <a:ext cx="878400" cy="7329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CC5165-34D2-2A16-FA94-FB5D93C0F4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900066" y="3561817"/>
                  <a:ext cx="914040" cy="76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6054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E4199D2-6AE7-A47B-90D2-103B8B47F9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Forms">
                <a:extLst>
                  <a:ext uri="{FF2B5EF4-FFF2-40B4-BE49-F238E27FC236}">
                    <a16:creationId xmlns:a16="http://schemas.microsoft.com/office/drawing/2014/main" id="{B6077624-27A3-2B78-04A8-5BEF877493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Forms">
                <a:extLst>
                  <a:ext uri="{FF2B5EF4-FFF2-40B4-BE49-F238E27FC236}">
                    <a16:creationId xmlns:a16="http://schemas.microsoft.com/office/drawing/2014/main" id="{B6077624-27A3-2B78-04A8-5BEF877493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1261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0168684A-9042-8988-3635-958D1466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9C686A2-737E-563A-2066-0DEBD36F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913" y="3910001"/>
            <a:ext cx="1417748" cy="2126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3495CF-1C9E-25D6-EF11-8BB34E43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2" y="5299141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6EA266-1336-D3CF-803F-B2E06491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77" y="5326136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8B487E-C114-04CF-DD63-AA4363FD1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61" y="5299141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0FACC2-F55B-08F5-77BC-F71C34FE0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DBE9D-CA14-CD22-5AED-CEFA8BAEC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E6B1D6-DE8B-A9C4-E49F-A1720260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D7B554-6E96-2D99-1C0F-BCFD2D4B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BD3C860-4DE2-10CA-4ED2-95209F22C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6A928A78-2519-4EEE-C7EA-24CA86F64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A5BBB5AA-9FCE-BAF4-CCD6-C024C3424B7E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0</a:t>
            </a:r>
          </a:p>
          <a:p>
            <a:pPr algn="r"/>
            <a:r>
              <a:rPr lang="en-CA" sz="1867" noProof="0" dirty="0"/>
              <a:t>Sp1 = 1</a:t>
            </a:r>
          </a:p>
          <a:p>
            <a:pPr algn="r"/>
            <a:r>
              <a:rPr lang="en-CA" sz="1867" dirty="0"/>
              <a:t>Sp2 = 1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C4CFF-9E46-3636-CCEB-6C2DF6FC7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8ECEDC-B89F-325F-4662-40F41C815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1C95964D-E977-573A-76B8-9EF55B53D26D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take resources more effectively</a:t>
            </a:r>
          </a:p>
        </p:txBody>
      </p:sp>
    </p:spTree>
    <p:extLst>
      <p:ext uri="{BB962C8B-B14F-4D97-AF65-F5344CB8AC3E}">
        <p14:creationId xmlns:p14="http://schemas.microsoft.com/office/powerpoint/2010/main" val="4165431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DBF9CE7B-3A6F-B627-6ECC-08F70778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EC1057-E1C3-52CA-B05D-9E6058A9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6" y="3906683"/>
            <a:ext cx="1417748" cy="2126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2A97C1-BAD2-39FC-D8E1-58103948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52" y="5299141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8D3BDB-5501-3AB0-9E7C-37D0F744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677" y="5326136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1898A1-7D3B-BFB9-EC7D-6EAFE0C5A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861" y="5299141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1DF694-3B8D-5F3C-ABA6-B8DBB0C6A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0" y="5327714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4BB72B-22CD-2938-1DD2-5EDEED6BD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54E3C9-B56A-FF50-AF50-254F6C0B3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7316FA-430A-3BDF-E9E1-1E3D77538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39BC83E-42CB-6898-5B87-85B3F6E2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072845C2-7BB0-119F-F45C-39E35E2E1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5D08DCA3-E7F0-A69A-A77D-8370122C4636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1</a:t>
            </a:r>
          </a:p>
          <a:p>
            <a:pPr algn="r"/>
            <a:r>
              <a:rPr lang="en-CA" sz="1867" noProof="0" dirty="0"/>
              <a:t>Sp1 = 2</a:t>
            </a:r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00BB81-B951-CF75-242F-E5FEFF86C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505AE-07E6-C207-2EF4-CADAF756D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E1224373-F62D-87E7-F28F-7CE1DE1F9CB3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take resources more efficiently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FF1E6-9DF6-7FB1-562C-9EE69457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12" y="4064265"/>
            <a:ext cx="1312693" cy="1969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74009-0FB9-F1E3-6219-2F559A217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442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80A2A94-0C1D-6CF2-73B7-1EED57A8D7D1}"/>
              </a:ext>
            </a:extLst>
          </p:cNvPr>
          <p:cNvGrpSpPr/>
          <p:nvPr/>
        </p:nvGrpSpPr>
        <p:grpSpPr>
          <a:xfrm>
            <a:off x="2417386" y="3935137"/>
            <a:ext cx="1245240" cy="611640"/>
            <a:chOff x="2417386" y="3935137"/>
            <a:chExt cx="1245240" cy="61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D5B7ACD-F8A9-26CB-3615-6A7DD0DA4AB0}"/>
                    </a:ext>
                  </a:extLst>
                </p14:cNvPr>
                <p14:cNvContentPartPr/>
                <p14:nvPr/>
              </p14:nvContentPartPr>
              <p14:xfrm>
                <a:off x="2417386" y="3935137"/>
                <a:ext cx="1065240" cy="433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D5B7ACD-F8A9-26CB-3615-6A7DD0DA4A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99746" y="3917137"/>
                  <a:ext cx="11008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954FCBB-1B0C-BD31-C285-A723C73D6366}"/>
                    </a:ext>
                  </a:extLst>
                </p14:cNvPr>
                <p14:cNvContentPartPr/>
                <p14:nvPr/>
              </p14:nvContentPartPr>
              <p14:xfrm>
                <a:off x="3276706" y="4179577"/>
                <a:ext cx="385920" cy="36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54FCBB-1B0C-BD31-C285-A723C73D636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59066" y="4161937"/>
                  <a:ext cx="421560" cy="40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E00758-45EB-9D29-5C84-BF4E2501EB51}"/>
              </a:ext>
            </a:extLst>
          </p:cNvPr>
          <p:cNvGrpSpPr/>
          <p:nvPr/>
        </p:nvGrpSpPr>
        <p:grpSpPr>
          <a:xfrm>
            <a:off x="10443226" y="4245817"/>
            <a:ext cx="730800" cy="323280"/>
            <a:chOff x="10443226" y="4245817"/>
            <a:chExt cx="7308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F8EC5D2-40BF-1656-127D-D317E993BA5A}"/>
                    </a:ext>
                  </a:extLst>
                </p14:cNvPr>
                <p14:cNvContentPartPr/>
                <p14:nvPr/>
              </p14:nvContentPartPr>
              <p14:xfrm>
                <a:off x="10562026" y="4245817"/>
                <a:ext cx="612000" cy="212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F8EC5D2-40BF-1656-127D-D317E993BA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44386" y="4228177"/>
                  <a:ext cx="647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2615D2A-23FA-8945-A80F-A853E5F94794}"/>
                    </a:ext>
                  </a:extLst>
                </p14:cNvPr>
                <p14:cNvContentPartPr/>
                <p14:nvPr/>
              </p14:nvContentPartPr>
              <p14:xfrm>
                <a:off x="10443226" y="4277857"/>
                <a:ext cx="286200" cy="29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2615D2A-23FA-8945-A80F-A853E5F947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25226" y="4259857"/>
                  <a:ext cx="321840" cy="32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00679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E923562A-A53A-825E-AD95-D67839526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54DFA3-2547-D01F-E33E-6AB8DD3BD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6" y="3906683"/>
            <a:ext cx="1417748" cy="2126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0F8303-8AFF-62FC-698D-045F4E0E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4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3CF84-22FF-0CB3-044A-7AC9435A2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4" y="5327713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1F9C53-EFB9-9728-7CF2-3DAFC312B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3" y="5276091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7D0F80-4685-0B1F-F821-F11447F92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576" y="5289145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477556-0010-CD34-16B9-F0594E103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E3297E-8FB6-B956-72EF-AA9C1FF5D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2D2278-E819-DB34-8BA8-67AA2C33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BBAC19-37F5-1F56-D189-A1216B2D1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14DBADFE-7307-F492-F9FF-71D86927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E4AD14F1-A3AF-E707-38B2-E673C81A6D3A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3</a:t>
            </a:r>
          </a:p>
          <a:p>
            <a:pPr algn="r"/>
            <a:r>
              <a:rPr lang="en-CA" sz="1867" noProof="0" dirty="0"/>
              <a:t>Sp1 = 4</a:t>
            </a:r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906E5-AD86-6376-9322-2C3013816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D6F0DE-CBDC-2EB6-F23C-46976C38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A55904B5-EC7D-39DE-6785-A51B36F491B3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take resources more effectively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84249-75FC-B223-3100-BDBF3A99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65" y="4010844"/>
            <a:ext cx="1312693" cy="1969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36258-41F3-E440-0E69-E50244B7B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442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87325-51B7-DE7C-8EC8-29BEBB43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31" y="3985473"/>
            <a:ext cx="1312693" cy="196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A0013D-557C-2609-C565-AD3571B6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76" y="3932450"/>
            <a:ext cx="1312693" cy="1969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39B210-9174-EEC7-F02B-6927C540F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911" y="322966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A04EF9-FE85-4339-7D1E-AFC80D06B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588" y="322966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DA2D91A-5118-7FD1-E402-8F711FAC7357}"/>
              </a:ext>
            </a:extLst>
          </p:cNvPr>
          <p:cNvGrpSpPr/>
          <p:nvPr/>
        </p:nvGrpSpPr>
        <p:grpSpPr>
          <a:xfrm>
            <a:off x="2499826" y="3503857"/>
            <a:ext cx="5473440" cy="920880"/>
            <a:chOff x="2499826" y="3503857"/>
            <a:chExt cx="547344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2E10F6-98FB-EE57-9DE9-1EB42BE16110}"/>
                    </a:ext>
                  </a:extLst>
                </p14:cNvPr>
                <p14:cNvContentPartPr/>
                <p14:nvPr/>
              </p14:nvContentPartPr>
              <p14:xfrm>
                <a:off x="4732546" y="3579457"/>
                <a:ext cx="3041280" cy="70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2E10F6-98FB-EE57-9DE9-1EB42BE161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4906" y="3561457"/>
                  <a:ext cx="307692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181FDD2-3B62-EB2D-E0FC-206F0DEFA869}"/>
                    </a:ext>
                  </a:extLst>
                </p14:cNvPr>
                <p14:cNvContentPartPr/>
                <p14:nvPr/>
              </p14:nvContentPartPr>
              <p14:xfrm>
                <a:off x="7350826" y="4003177"/>
                <a:ext cx="622440" cy="42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181FDD2-3B62-EB2D-E0FC-206F0DEFA8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2826" y="3985177"/>
                  <a:ext cx="658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C2E3D2-84FB-EDFF-6865-BF8FCE10E8BD}"/>
                    </a:ext>
                  </a:extLst>
                </p14:cNvPr>
                <p14:cNvContentPartPr/>
                <p14:nvPr/>
              </p14:nvContentPartPr>
              <p14:xfrm>
                <a:off x="2499826" y="3503857"/>
                <a:ext cx="3718440" cy="76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C2E3D2-84FB-EDFF-6865-BF8FCE10E8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81826" y="3485857"/>
                  <a:ext cx="37540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6BA48A-30A7-D9E8-0690-00F4F4EDCB19}"/>
                    </a:ext>
                  </a:extLst>
                </p14:cNvPr>
                <p14:cNvContentPartPr/>
                <p14:nvPr/>
              </p14:nvContentPartPr>
              <p14:xfrm>
                <a:off x="5850706" y="3692137"/>
                <a:ext cx="567360" cy="52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6BA48A-30A7-D9E8-0690-00F4F4EDCB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3066" y="3674137"/>
                  <a:ext cx="60300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792D8C-D0C4-D8B8-2787-4857A29D6E18}"/>
              </a:ext>
            </a:extLst>
          </p:cNvPr>
          <p:cNvGrpSpPr/>
          <p:nvPr/>
        </p:nvGrpSpPr>
        <p:grpSpPr>
          <a:xfrm>
            <a:off x="10174306" y="4190377"/>
            <a:ext cx="321480" cy="345240"/>
            <a:chOff x="10174306" y="4190377"/>
            <a:chExt cx="3214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262E1A5-1B6E-17DE-8B19-F2BF4148CD81}"/>
                    </a:ext>
                  </a:extLst>
                </p14:cNvPr>
                <p14:cNvContentPartPr/>
                <p14:nvPr/>
              </p14:nvContentPartPr>
              <p14:xfrm>
                <a:off x="10295626" y="4246177"/>
                <a:ext cx="34200" cy="28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262E1A5-1B6E-17DE-8B19-F2BF4148CD8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7626" y="4228537"/>
                  <a:ext cx="69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ED1A0B-656F-7E15-DC10-8346E9B36BE9}"/>
                    </a:ext>
                  </a:extLst>
                </p14:cNvPr>
                <p14:cNvContentPartPr/>
                <p14:nvPr/>
              </p14:nvContentPartPr>
              <p14:xfrm>
                <a:off x="10174306" y="4190377"/>
                <a:ext cx="321480" cy="22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ED1A0B-656F-7E15-DC10-8346E9B36B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6306" y="4172737"/>
                  <a:ext cx="3571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EF75064-7AB5-AA8A-2760-09F9AA0896F4}"/>
              </a:ext>
            </a:extLst>
          </p:cNvPr>
          <p:cNvGrpSpPr/>
          <p:nvPr/>
        </p:nvGrpSpPr>
        <p:grpSpPr>
          <a:xfrm>
            <a:off x="10918426" y="4146817"/>
            <a:ext cx="377280" cy="477720"/>
            <a:chOff x="10918426" y="4146817"/>
            <a:chExt cx="37728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A6F291-406F-9632-DAF4-5B4D1F1F2819}"/>
                    </a:ext>
                  </a:extLst>
                </p14:cNvPr>
                <p14:cNvContentPartPr/>
                <p14:nvPr/>
              </p14:nvContentPartPr>
              <p14:xfrm>
                <a:off x="11051626" y="4367857"/>
                <a:ext cx="89280" cy="256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A6F291-406F-9632-DAF4-5B4D1F1F28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33986" y="4349857"/>
                  <a:ext cx="124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D65FF3F-45F6-7993-0AD8-FE260C10B42E}"/>
                    </a:ext>
                  </a:extLst>
                </p14:cNvPr>
                <p14:cNvContentPartPr/>
                <p14:nvPr/>
              </p14:nvContentPartPr>
              <p14:xfrm>
                <a:off x="10918426" y="4146817"/>
                <a:ext cx="377280" cy="311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D65FF3F-45F6-7993-0AD8-FE260C10B4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00786" y="4128817"/>
                  <a:ext cx="41292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EFE70DC-67E6-0F2B-95CE-B96670EF21EB}"/>
              </a:ext>
            </a:extLst>
          </p:cNvPr>
          <p:cNvGrpSpPr/>
          <p:nvPr/>
        </p:nvGrpSpPr>
        <p:grpSpPr>
          <a:xfrm>
            <a:off x="9817906" y="3346177"/>
            <a:ext cx="1866960" cy="833760"/>
            <a:chOff x="9817906" y="3346177"/>
            <a:chExt cx="1866960" cy="83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509923F-C914-92B7-AE49-CE0833F7A5F2}"/>
                    </a:ext>
                  </a:extLst>
                </p14:cNvPr>
                <p14:cNvContentPartPr/>
                <p14:nvPr/>
              </p14:nvContentPartPr>
              <p14:xfrm>
                <a:off x="10073146" y="3501697"/>
                <a:ext cx="500760" cy="67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509923F-C914-92B7-AE49-CE0833F7A5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55506" y="3484057"/>
                  <a:ext cx="53640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57C0285-1366-5A32-6EED-B1FB49162146}"/>
                    </a:ext>
                  </a:extLst>
                </p14:cNvPr>
                <p14:cNvContentPartPr/>
                <p14:nvPr/>
              </p14:nvContentPartPr>
              <p14:xfrm>
                <a:off x="9817906" y="3346177"/>
                <a:ext cx="800280" cy="778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57C0285-1366-5A32-6EED-B1FB491621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00266" y="3328537"/>
                  <a:ext cx="8359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CED881E-2157-F213-BB18-5B0D9402E5B4}"/>
                    </a:ext>
                  </a:extLst>
                </p14:cNvPr>
                <p14:cNvContentPartPr/>
                <p14:nvPr/>
              </p14:nvContentPartPr>
              <p14:xfrm>
                <a:off x="11129386" y="3446257"/>
                <a:ext cx="477720" cy="733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CED881E-2157-F213-BB18-5B0D9402E5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11386" y="3428617"/>
                  <a:ext cx="5133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C0CF699-6EE3-D0FB-C131-343DA34C4479}"/>
                    </a:ext>
                  </a:extLst>
                </p14:cNvPr>
                <p14:cNvContentPartPr/>
                <p14:nvPr/>
              </p14:nvContentPartPr>
              <p14:xfrm>
                <a:off x="10883506" y="3358417"/>
                <a:ext cx="801360" cy="743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C0CF699-6EE3-D0FB-C131-343DA34C44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65506" y="3340417"/>
                  <a:ext cx="837000" cy="77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90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75F724D-140D-3151-3306-1390AB36A1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Forms">
                <a:extLst>
                  <a:ext uri="{FF2B5EF4-FFF2-40B4-BE49-F238E27FC236}">
                    <a16:creationId xmlns:a16="http://schemas.microsoft.com/office/drawing/2014/main" id="{EA4F4FE1-29A8-366E-5702-85A89524FFF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Forms">
                <a:extLst>
                  <a:ext uri="{FF2B5EF4-FFF2-40B4-BE49-F238E27FC236}">
                    <a16:creationId xmlns:a16="http://schemas.microsoft.com/office/drawing/2014/main" id="{EA4F4FE1-29A8-366E-5702-85A89524FF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43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7F7DB3-96F3-8C25-B49C-3CFF417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Infamous</a:t>
            </a:r>
            <a:r>
              <a:rPr lang="pt-BR" dirty="0"/>
              <a:t> </a:t>
            </a:r>
            <a:r>
              <a:rPr lang="pt-BR" dirty="0" err="1"/>
              <a:t>mathematical</a:t>
            </a:r>
            <a:r>
              <a:rPr lang="pt-BR" dirty="0"/>
              <a:t> models!</a:t>
            </a:r>
          </a:p>
        </p:txBody>
      </p:sp>
    </p:spTree>
    <p:extLst>
      <p:ext uri="{BB962C8B-B14F-4D97-AF65-F5344CB8AC3E}">
        <p14:creationId xmlns:p14="http://schemas.microsoft.com/office/powerpoint/2010/main" val="2824959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4BD2CA-6A52-A011-7270-A77D54FE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Competitive</a:t>
            </a:r>
            <a:r>
              <a:rPr lang="pt-BR" dirty="0"/>
              <a:t> </a:t>
            </a:r>
            <a:r>
              <a:rPr lang="pt-BR" dirty="0" err="1"/>
              <a:t>Inequivalence</a:t>
            </a:r>
            <a:r>
              <a:rPr lang="pt-BR" dirty="0"/>
              <a:t> </a:t>
            </a:r>
            <a:r>
              <a:rPr lang="pt-BR" dirty="0" err="1"/>
              <a:t>terms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014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C7D16-892A-05B5-7FC8-39AF90BB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D2B79C-AFD1-64B1-F884-4668400C84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growth</a:t>
            </a:r>
            <a:r>
              <a:rPr lang="pt-BR" dirty="0"/>
              <a:t>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6153E-5867-BD37-27D6-3AF178671517}"/>
                  </a:ext>
                </a:extLst>
              </p:cNvPr>
              <p:cNvSpPr txBox="1"/>
              <p:nvPr/>
            </p:nvSpPr>
            <p:spPr>
              <a:xfrm>
                <a:off x="464395" y="2017921"/>
                <a:ext cx="5022721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06153E-5867-BD37-27D6-3AF178671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95" y="2017921"/>
                <a:ext cx="5022721" cy="11108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CC710-3F32-4A23-220C-FDEFAF98CC56}"/>
                  </a:ext>
                </a:extLst>
              </p:cNvPr>
              <p:cNvSpPr txBox="1"/>
              <p:nvPr/>
            </p:nvSpPr>
            <p:spPr>
              <a:xfrm>
                <a:off x="301530" y="4098386"/>
                <a:ext cx="5060681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5CC710-3F32-4A23-220C-FDEFAF98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30" y="4098386"/>
                <a:ext cx="5060681" cy="1110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18E2274-5ED0-D911-A33B-7526EA48EDED}"/>
              </a:ext>
            </a:extLst>
          </p:cNvPr>
          <p:cNvSpPr txBox="1"/>
          <p:nvPr/>
        </p:nvSpPr>
        <p:spPr>
          <a:xfrm>
            <a:off x="1350966" y="5551988"/>
            <a:ext cx="404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Two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(Sp1, Sp2) </a:t>
            </a:r>
            <a:r>
              <a:rPr lang="pt-BR" sz="2000" dirty="0" err="1"/>
              <a:t>that</a:t>
            </a:r>
            <a:r>
              <a:rPr lang="pt-BR" sz="2000" dirty="0"/>
              <a:t> are </a:t>
            </a:r>
            <a:r>
              <a:rPr lang="pt-BR" sz="2000" dirty="0" err="1"/>
              <a:t>competitive</a:t>
            </a:r>
            <a:r>
              <a:rPr lang="pt-BR" sz="2000" dirty="0"/>
              <a:t> </a:t>
            </a:r>
            <a:r>
              <a:rPr lang="pt-BR" sz="2000" dirty="0" err="1"/>
              <a:t>equivalents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2EA62-DDAF-1AC6-091B-17F151B4561A}"/>
                  </a:ext>
                </a:extLst>
              </p:cNvPr>
              <p:cNvSpPr txBox="1"/>
              <p:nvPr/>
            </p:nvSpPr>
            <p:spPr>
              <a:xfrm>
                <a:off x="6218942" y="2078688"/>
                <a:ext cx="5612177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F2EA62-DDAF-1AC6-091B-17F151B45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42" y="2078688"/>
                <a:ext cx="5612177" cy="1110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46A98-A522-1229-9CDE-A734BA6AD7C1}"/>
                  </a:ext>
                </a:extLst>
              </p:cNvPr>
              <p:cNvSpPr txBox="1"/>
              <p:nvPr/>
            </p:nvSpPr>
            <p:spPr>
              <a:xfrm>
                <a:off x="6218942" y="4098386"/>
                <a:ext cx="5805757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446A98-A522-1229-9CDE-A734BA6A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942" y="4098386"/>
                <a:ext cx="5805757" cy="11108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B282E12-09D9-6644-52DA-8C9CB40FC492}"/>
              </a:ext>
            </a:extLst>
          </p:cNvPr>
          <p:cNvSpPr txBox="1"/>
          <p:nvPr/>
        </p:nvSpPr>
        <p:spPr>
          <a:xfrm>
            <a:off x="7348582" y="5551988"/>
            <a:ext cx="4046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Two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(Sp1, Sp2) </a:t>
            </a:r>
            <a:r>
              <a:rPr lang="pt-BR" sz="2000" dirty="0" err="1"/>
              <a:t>that</a:t>
            </a:r>
            <a:r>
              <a:rPr lang="pt-BR" sz="2000" dirty="0"/>
              <a:t> are </a:t>
            </a:r>
            <a:r>
              <a:rPr lang="pt-BR" sz="2000" dirty="0" err="1"/>
              <a:t>competitive</a:t>
            </a:r>
            <a:r>
              <a:rPr lang="pt-BR" sz="2000" dirty="0"/>
              <a:t> </a:t>
            </a:r>
            <a:r>
              <a:rPr lang="pt-BR" sz="2000" dirty="0" err="1"/>
              <a:t>inequivalents</a:t>
            </a:r>
            <a:r>
              <a:rPr lang="pt-BR" sz="2000" dirty="0"/>
              <a:t>.</a:t>
            </a:r>
          </a:p>
          <a:p>
            <a:endParaRPr lang="pt-BR" sz="2000" dirty="0"/>
          </a:p>
          <a:p>
            <a:r>
              <a:rPr lang="pt-BR" sz="2000" dirty="0" err="1"/>
              <a:t>Lotka-Volterra</a:t>
            </a:r>
            <a:r>
              <a:rPr lang="pt-BR" sz="2000" dirty="0"/>
              <a:t> </a:t>
            </a:r>
            <a:r>
              <a:rPr lang="pt-BR" sz="2000" dirty="0" err="1"/>
              <a:t>equations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9717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>
          <a:extLst>
            <a:ext uri="{FF2B5EF4-FFF2-40B4-BE49-F238E27FC236}">
              <a16:creationId xmlns:a16="http://schemas.microsoft.com/office/drawing/2014/main" id="{AA0929A7-25D8-3C2F-9EA3-D195C5766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F99FCE-7C26-C713-A7C0-A9B93CE9B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6" y="3906683"/>
            <a:ext cx="1417748" cy="2126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F7A0F9-F625-354E-296F-45529B452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4" y="5289145"/>
            <a:ext cx="1099594" cy="16493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F14DAB-0CC1-500C-42B5-55570255B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484" y="5327713"/>
            <a:ext cx="1099594" cy="1649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CFDB45-0096-EF96-3360-E7DDCE34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3" y="5276091"/>
            <a:ext cx="1099594" cy="16493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010B36-8EE9-8FEC-8945-5E135D6EE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576" y="5289145"/>
            <a:ext cx="1099594" cy="16493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58D294-5242-5005-2A4C-DC11805A7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531" y="5289146"/>
            <a:ext cx="1099594" cy="1649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D8F777-FDC0-CD15-A9DF-87CA3F2A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125" y="5238861"/>
            <a:ext cx="1099594" cy="16493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5B8F01-20F9-253E-04DD-806AEFFD4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853" y="5238861"/>
            <a:ext cx="1099594" cy="16493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4686C4B-E6A4-3F66-246F-C09FFFCB3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447" y="5289146"/>
            <a:ext cx="1099594" cy="164939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7F388C5F-A3E8-A573-C4FA-0896BFE60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631" y="5294672"/>
            <a:ext cx="1099594" cy="1649391"/>
          </a:xfrm>
          <a:prstGeom prst="rect">
            <a:avLst/>
          </a:prstGeom>
        </p:spPr>
      </p:pic>
      <p:sp>
        <p:nvSpPr>
          <p:cNvPr id="194" name="Google Shape;200;p24">
            <a:extLst>
              <a:ext uri="{FF2B5EF4-FFF2-40B4-BE49-F238E27FC236}">
                <a16:creationId xmlns:a16="http://schemas.microsoft.com/office/drawing/2014/main" id="{4A3CF9F6-A588-29CA-13B4-1005E82422A4}"/>
              </a:ext>
            </a:extLst>
          </p:cNvPr>
          <p:cNvSpPr txBox="1"/>
          <p:nvPr/>
        </p:nvSpPr>
        <p:spPr>
          <a:xfrm>
            <a:off x="9993588" y="1417342"/>
            <a:ext cx="1868354" cy="110814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en-CA" sz="1867" noProof="0" dirty="0"/>
              <a:t>Time = 3</a:t>
            </a:r>
          </a:p>
          <a:p>
            <a:pPr algn="r"/>
            <a:r>
              <a:rPr lang="en-CA" sz="1867" noProof="0" dirty="0"/>
              <a:t>Sp1 = 4</a:t>
            </a:r>
          </a:p>
          <a:p>
            <a:pPr algn="r"/>
            <a:r>
              <a:rPr lang="en-CA" sz="1867" dirty="0"/>
              <a:t>Sp2 = 2</a:t>
            </a:r>
            <a:endParaRPr lang="en-CA" sz="1867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A8135-0B71-AAB1-0D80-F49564CC5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765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CC65D-2144-B81D-E04E-A518FDC2E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3225" y="5208609"/>
            <a:ext cx="1099594" cy="1649391"/>
          </a:xfrm>
          <a:prstGeom prst="rect">
            <a:avLst/>
          </a:prstGeom>
        </p:spPr>
      </p:pic>
      <p:sp>
        <p:nvSpPr>
          <p:cNvPr id="9" name="Subtitle 1">
            <a:extLst>
              <a:ext uri="{FF2B5EF4-FFF2-40B4-BE49-F238E27FC236}">
                <a16:creationId xmlns:a16="http://schemas.microsoft.com/office/drawing/2014/main" id="{370ADAA2-CB5F-43F7-1A2B-278C7BEF99D7}"/>
              </a:ext>
            </a:extLst>
          </p:cNvPr>
          <p:cNvSpPr txBox="1">
            <a:spLocks/>
          </p:cNvSpPr>
          <p:nvPr/>
        </p:nvSpPr>
        <p:spPr>
          <a:xfrm>
            <a:off x="258001" y="248400"/>
            <a:ext cx="11983200" cy="8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3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noProof="0" dirty="0"/>
              <a:t>Species may take resources more effectively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D48A7-744A-1A42-2BD3-9FFDE52C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365" y="4010844"/>
            <a:ext cx="1312693" cy="1969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0A160-4ABC-D207-B7E8-F46B25791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0442" y="4579826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9A6D1-9AEC-9CE1-65A5-A34CE30C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31" y="3985473"/>
            <a:ext cx="1312693" cy="196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FEC59A-E06F-3EDB-A27D-B5558E74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76" y="3932450"/>
            <a:ext cx="1312693" cy="19690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B467C1-3930-99BA-62F9-48B947265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0911" y="322966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BD5EB1-BE67-6472-0237-BB3F239A4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588" y="3229663"/>
            <a:ext cx="690513" cy="1035771"/>
          </a:xfrm>
          <a:prstGeom prst="rect">
            <a:avLst/>
          </a:prstGeom>
          <a:effectLst>
            <a:glow rad="355600">
              <a:schemeClr val="bg1">
                <a:alpha val="40000"/>
              </a:schemeClr>
            </a:glo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4DEFE91-4EB9-30AD-B411-09E062574E2A}"/>
              </a:ext>
            </a:extLst>
          </p:cNvPr>
          <p:cNvGrpSpPr/>
          <p:nvPr/>
        </p:nvGrpSpPr>
        <p:grpSpPr>
          <a:xfrm>
            <a:off x="2499826" y="3503857"/>
            <a:ext cx="5473440" cy="920880"/>
            <a:chOff x="2499826" y="3503857"/>
            <a:chExt cx="5473440" cy="92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DD7B25A-1F26-7072-E1E7-F148E9209693}"/>
                    </a:ext>
                  </a:extLst>
                </p14:cNvPr>
                <p14:cNvContentPartPr/>
                <p14:nvPr/>
              </p14:nvContentPartPr>
              <p14:xfrm>
                <a:off x="4732546" y="3579457"/>
                <a:ext cx="3041280" cy="70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DD7B25A-1F26-7072-E1E7-F148E920969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4906" y="3561457"/>
                  <a:ext cx="3076920" cy="7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0D0B448-15EE-E9E2-7568-AF4A8566B760}"/>
                    </a:ext>
                  </a:extLst>
                </p14:cNvPr>
                <p14:cNvContentPartPr/>
                <p14:nvPr/>
              </p14:nvContentPartPr>
              <p14:xfrm>
                <a:off x="7350826" y="4003177"/>
                <a:ext cx="622440" cy="421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0D0B448-15EE-E9E2-7568-AF4A8566B76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32826" y="3985177"/>
                  <a:ext cx="658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0F8DFB2-FD02-282B-23F2-2819FDA8F69F}"/>
                    </a:ext>
                  </a:extLst>
                </p14:cNvPr>
                <p14:cNvContentPartPr/>
                <p14:nvPr/>
              </p14:nvContentPartPr>
              <p14:xfrm>
                <a:off x="2499826" y="3503857"/>
                <a:ext cx="3718440" cy="76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0F8DFB2-FD02-282B-23F2-2819FDA8F6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81826" y="3485857"/>
                  <a:ext cx="37540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E55CF75-7B7D-6A81-BE9C-BE4523753CB6}"/>
                    </a:ext>
                  </a:extLst>
                </p14:cNvPr>
                <p14:cNvContentPartPr/>
                <p14:nvPr/>
              </p14:nvContentPartPr>
              <p14:xfrm>
                <a:off x="5850706" y="3692137"/>
                <a:ext cx="567360" cy="521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E55CF75-7B7D-6A81-BE9C-BE4523753C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33066" y="3674137"/>
                  <a:ext cx="603000" cy="55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C244DE-D788-6B29-4DEA-34BB39720D03}"/>
              </a:ext>
            </a:extLst>
          </p:cNvPr>
          <p:cNvGrpSpPr/>
          <p:nvPr/>
        </p:nvGrpSpPr>
        <p:grpSpPr>
          <a:xfrm>
            <a:off x="10174306" y="4190377"/>
            <a:ext cx="321480" cy="345240"/>
            <a:chOff x="10174306" y="4190377"/>
            <a:chExt cx="32148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DEFEE31-7D32-25D2-4817-A3D2B06E328B}"/>
                    </a:ext>
                  </a:extLst>
                </p14:cNvPr>
                <p14:cNvContentPartPr/>
                <p14:nvPr/>
              </p14:nvContentPartPr>
              <p14:xfrm>
                <a:off x="10295626" y="4246177"/>
                <a:ext cx="34200" cy="289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DEFEE31-7D32-25D2-4817-A3D2B06E32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7626" y="4228537"/>
                  <a:ext cx="698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4910DF7-F339-C481-AB10-760000315A62}"/>
                    </a:ext>
                  </a:extLst>
                </p14:cNvPr>
                <p14:cNvContentPartPr/>
                <p14:nvPr/>
              </p14:nvContentPartPr>
              <p14:xfrm>
                <a:off x="10174306" y="4190377"/>
                <a:ext cx="321480" cy="22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4910DF7-F339-C481-AB10-760000315A6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156306" y="4172737"/>
                  <a:ext cx="35712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F78E76A-F090-4954-1A36-AD412AED6657}"/>
              </a:ext>
            </a:extLst>
          </p:cNvPr>
          <p:cNvGrpSpPr/>
          <p:nvPr/>
        </p:nvGrpSpPr>
        <p:grpSpPr>
          <a:xfrm>
            <a:off x="10918426" y="4146817"/>
            <a:ext cx="377280" cy="477720"/>
            <a:chOff x="10918426" y="4146817"/>
            <a:chExt cx="37728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E018204-6001-68D7-7B55-72D08C6184BB}"/>
                    </a:ext>
                  </a:extLst>
                </p14:cNvPr>
                <p14:cNvContentPartPr/>
                <p14:nvPr/>
              </p14:nvContentPartPr>
              <p14:xfrm>
                <a:off x="11051626" y="4367857"/>
                <a:ext cx="89280" cy="256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E018204-6001-68D7-7B55-72D08C6184B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033986" y="4349857"/>
                  <a:ext cx="124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9D1228D-7702-060C-50BF-BB02D566DBB6}"/>
                    </a:ext>
                  </a:extLst>
                </p14:cNvPr>
                <p14:cNvContentPartPr/>
                <p14:nvPr/>
              </p14:nvContentPartPr>
              <p14:xfrm>
                <a:off x="10918426" y="4146817"/>
                <a:ext cx="377280" cy="311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9D1228D-7702-060C-50BF-BB02D566DB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900786" y="4128817"/>
                  <a:ext cx="412920" cy="34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D416B7B6-BC8C-CF9E-0E40-BA476C384DDF}"/>
              </a:ext>
            </a:extLst>
          </p:cNvPr>
          <p:cNvGrpSpPr/>
          <p:nvPr/>
        </p:nvGrpSpPr>
        <p:grpSpPr>
          <a:xfrm>
            <a:off x="9817906" y="3346177"/>
            <a:ext cx="1866960" cy="833760"/>
            <a:chOff x="9817906" y="3346177"/>
            <a:chExt cx="1866960" cy="83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2996DFB-EB60-6162-D0AF-5EFF4AA5283B}"/>
                    </a:ext>
                  </a:extLst>
                </p14:cNvPr>
                <p14:cNvContentPartPr/>
                <p14:nvPr/>
              </p14:nvContentPartPr>
              <p14:xfrm>
                <a:off x="10073146" y="3501697"/>
                <a:ext cx="500760" cy="678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2996DFB-EB60-6162-D0AF-5EFF4AA528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55506" y="3484057"/>
                  <a:ext cx="53640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8EEC094-B317-E5E0-08F7-5DEF1D70173B}"/>
                    </a:ext>
                  </a:extLst>
                </p14:cNvPr>
                <p14:cNvContentPartPr/>
                <p14:nvPr/>
              </p14:nvContentPartPr>
              <p14:xfrm>
                <a:off x="9817906" y="3346177"/>
                <a:ext cx="800280" cy="778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8EEC094-B317-E5E0-08F7-5DEF1D7017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800266" y="3328537"/>
                  <a:ext cx="83592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4123B62-8BA0-BE26-5AB7-B732570AA97B}"/>
                    </a:ext>
                  </a:extLst>
                </p14:cNvPr>
                <p14:cNvContentPartPr/>
                <p14:nvPr/>
              </p14:nvContentPartPr>
              <p14:xfrm>
                <a:off x="11129386" y="3446257"/>
                <a:ext cx="477720" cy="733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4123B62-8BA0-BE26-5AB7-B732570AA97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11386" y="3428617"/>
                  <a:ext cx="5133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FF07C27-A15B-525F-FFF4-92B29E124BCB}"/>
                    </a:ext>
                  </a:extLst>
                </p14:cNvPr>
                <p14:cNvContentPartPr/>
                <p14:nvPr/>
              </p14:nvContentPartPr>
              <p14:xfrm>
                <a:off x="10883506" y="3358417"/>
                <a:ext cx="801360" cy="743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FF07C27-A15B-525F-FFF4-92B29E124B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865506" y="3340417"/>
                  <a:ext cx="837000" cy="77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85EA1-B840-1A64-93DC-8EF08A7A7FBC}"/>
                  </a:ext>
                </a:extLst>
              </p:cNvPr>
              <p:cNvSpPr txBox="1"/>
              <p:nvPr/>
            </p:nvSpPr>
            <p:spPr>
              <a:xfrm>
                <a:off x="642445" y="1496566"/>
                <a:ext cx="3999004" cy="788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pt-BR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3200" i="1" dirty="0">
                    <a:latin typeface="Cambria Math" panose="02040503050406030204" pitchFamily="18" charset="0"/>
                  </a:rPr>
                  <a:t> </a:t>
                </a:r>
                <a:r>
                  <a:rPr lang="pt-BR" sz="3200" i="1" dirty="0" err="1">
                    <a:latin typeface="Cambria Math" panose="02040503050406030204" pitchFamily="18" charset="0"/>
                  </a:rPr>
                  <a:t>and</a:t>
                </a:r>
                <a:r>
                  <a:rPr lang="pt-BR" sz="3200" i="1" dirty="0">
                    <a:latin typeface="Cambria Math" panose="02040503050406030204" pitchFamily="18" charset="0"/>
                  </a:rPr>
                  <a:t> </a:t>
                </a:r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3200" i="1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pt-BR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BR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3E85EA1-B840-1A64-93DC-8EF08A7A7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45" y="1496566"/>
                <a:ext cx="3999004" cy="788742"/>
              </a:xfrm>
              <a:prstGeom prst="rect">
                <a:avLst/>
              </a:prstGeom>
              <a:blipFill>
                <a:blip r:embed="rId3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229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DB5E-6ABD-4CE6-273C-14278BE2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0DA8517-086D-E2B3-77D0-C0D94C8DD2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The </a:t>
            </a:r>
            <a:r>
              <a:rPr lang="pt-BR" dirty="0" err="1"/>
              <a:t>growth</a:t>
            </a:r>
            <a:r>
              <a:rPr lang="pt-BR" dirty="0"/>
              <a:t> </a:t>
            </a:r>
            <a:r>
              <a:rPr lang="pt-BR" dirty="0" err="1"/>
              <a:t>speed</a:t>
            </a:r>
            <a:r>
              <a:rPr lang="pt-BR" dirty="0"/>
              <a:t> </a:t>
            </a:r>
            <a:r>
              <a:rPr lang="pt-BR" dirty="0" err="1"/>
              <a:t>function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66BF1-2E95-DACA-6DD5-855A54DF4E68}"/>
              </a:ext>
            </a:extLst>
          </p:cNvPr>
          <p:cNvSpPr txBox="1"/>
          <p:nvPr/>
        </p:nvSpPr>
        <p:spPr>
          <a:xfrm>
            <a:off x="1350966" y="5551988"/>
            <a:ext cx="404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Two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(Sp1, Sp2) </a:t>
            </a:r>
            <a:r>
              <a:rPr lang="pt-BR" sz="2000" dirty="0" err="1"/>
              <a:t>that</a:t>
            </a:r>
            <a:r>
              <a:rPr lang="pt-BR" sz="2000" dirty="0"/>
              <a:t> are </a:t>
            </a:r>
            <a:r>
              <a:rPr lang="pt-BR" sz="2000" dirty="0" err="1"/>
              <a:t>competitive</a:t>
            </a:r>
            <a:r>
              <a:rPr lang="pt-BR" sz="2000" dirty="0"/>
              <a:t> </a:t>
            </a:r>
            <a:r>
              <a:rPr lang="pt-BR" sz="2000" dirty="0" err="1"/>
              <a:t>equivalents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1040B-F3FD-5939-7FD2-79AE05BDF3D6}"/>
                  </a:ext>
                </a:extLst>
              </p:cNvPr>
              <p:cNvSpPr txBox="1"/>
              <p:nvPr/>
            </p:nvSpPr>
            <p:spPr>
              <a:xfrm>
                <a:off x="483823" y="1812470"/>
                <a:ext cx="5612177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b="0" i="1" smtClean="0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C1040B-F3FD-5939-7FD2-79AE05BDF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23" y="1812470"/>
                <a:ext cx="5612177" cy="11108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5F89E-9788-AA6D-0DEF-F82472C1B371}"/>
                  </a:ext>
                </a:extLst>
              </p:cNvPr>
              <p:cNvSpPr txBox="1"/>
              <p:nvPr/>
            </p:nvSpPr>
            <p:spPr>
              <a:xfrm>
                <a:off x="6283044" y="1812470"/>
                <a:ext cx="5805757" cy="1110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32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  <m:sub>
                                  <m: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1B5F89E-9788-AA6D-0DEF-F82472C1B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044" y="1812470"/>
                <a:ext cx="5805757" cy="1110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865A7A-7E80-35C7-4848-61D9595D7756}"/>
                  </a:ext>
                </a:extLst>
              </p:cNvPr>
              <p:cNvSpPr txBox="1"/>
              <p:nvPr/>
            </p:nvSpPr>
            <p:spPr>
              <a:xfrm>
                <a:off x="483822" y="3429000"/>
                <a:ext cx="5684441" cy="1048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2∗1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5−(1+</m:t>
                          </m:r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0.5∗1</m:t>
                              </m:r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865A7A-7E80-35C7-4848-61D9595D7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22" y="3429000"/>
                <a:ext cx="5684441" cy="10480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C19E1-9BC2-A8A5-F8C5-25C90BA2459F}"/>
                  </a:ext>
                </a:extLst>
              </p:cNvPr>
              <p:cNvSpPr txBox="1"/>
              <p:nvPr/>
            </p:nvSpPr>
            <p:spPr>
              <a:xfrm>
                <a:off x="6283044" y="3429000"/>
                <a:ext cx="5599482" cy="1048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𝑑𝑁</m:t>
                              </m:r>
                            </m:e>
                            <m:sub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2∗1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10−(1+</m:t>
                          </m:r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2∗1</m:t>
                              </m:r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8C19E1-9BC2-A8A5-F8C5-25C90BA24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044" y="3429000"/>
                <a:ext cx="5599482" cy="104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C69489-8848-86F2-5065-9FF472C84711}"/>
              </a:ext>
            </a:extLst>
          </p:cNvPr>
          <p:cNvSpPr txBox="1"/>
          <p:nvPr/>
        </p:nvSpPr>
        <p:spPr>
          <a:xfrm>
            <a:off x="7244409" y="5551988"/>
            <a:ext cx="40461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err="1"/>
              <a:t>Two</a:t>
            </a:r>
            <a:r>
              <a:rPr lang="pt-BR" sz="2000" dirty="0"/>
              <a:t> </a:t>
            </a:r>
            <a:r>
              <a:rPr lang="pt-BR" sz="2000" dirty="0" err="1"/>
              <a:t>species</a:t>
            </a:r>
            <a:r>
              <a:rPr lang="pt-BR" sz="2000" dirty="0"/>
              <a:t> (Sp1, Sp2) </a:t>
            </a:r>
            <a:r>
              <a:rPr lang="pt-BR" sz="2000" dirty="0" err="1"/>
              <a:t>that</a:t>
            </a:r>
            <a:r>
              <a:rPr lang="pt-BR" sz="2000" dirty="0"/>
              <a:t> are </a:t>
            </a:r>
            <a:r>
              <a:rPr lang="pt-BR" sz="2000" dirty="0" err="1"/>
              <a:t>competitive</a:t>
            </a:r>
            <a:r>
              <a:rPr lang="pt-BR" sz="2000" dirty="0"/>
              <a:t> </a:t>
            </a:r>
            <a:r>
              <a:rPr lang="pt-BR" sz="2000" dirty="0" err="1"/>
              <a:t>inequivalents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96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F835C74-F2DE-2318-BA42-4E004098C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584B85FC-FEB7-E8CB-25AA-A80BA6BDEAEA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BD0127-F0CC-9868-18AB-E2125EDA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8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AC47-997C-3DE8-45C6-9AF50FA0A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6A9CCA8-B7C3-614C-3E2F-3E78BAA85E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9DC29E79-2D04-FA1F-3BC4-011E3E9B6A7C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F2CD6A-6ECE-CCA1-B00B-72AC9CB74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9A80B-B574-A2B3-EE64-203F62F2B879}"/>
                  </a:ext>
                </a:extLst>
              </p:cNvPr>
              <p:cNvSpPr txBox="1"/>
              <p:nvPr/>
            </p:nvSpPr>
            <p:spPr>
              <a:xfrm>
                <a:off x="5625296" y="2974693"/>
                <a:ext cx="36994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b="0" i="0" smtClean="0">
                          <a:latin typeface="Cambria Math" panose="02040503050406030204" pitchFamily="18" charset="0"/>
                        </a:rPr>
                        <m:t>Individuals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D9A80B-B574-A2B3-EE64-203F62F2B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2974693"/>
                <a:ext cx="3699410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09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679F9-7A7D-7EF9-7218-CECCD0BD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43230BE-0F1B-A9E8-1F6E-90DFBD0C07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Isomorphism</a:t>
            </a:r>
            <a:r>
              <a:rPr lang="pt-BR" dirty="0"/>
              <a:t> 1</a:t>
            </a:r>
          </a:p>
        </p:txBody>
      </p:sp>
      <p:sp>
        <p:nvSpPr>
          <p:cNvPr id="6" name="Google Shape;200;p24">
            <a:extLst>
              <a:ext uri="{FF2B5EF4-FFF2-40B4-BE49-F238E27FC236}">
                <a16:creationId xmlns:a16="http://schemas.microsoft.com/office/drawing/2014/main" id="{74F38734-5B41-35B6-CA42-9B29078D6E2E}"/>
              </a:ext>
            </a:extLst>
          </p:cNvPr>
          <p:cNvSpPr txBox="1"/>
          <p:nvPr/>
        </p:nvSpPr>
        <p:spPr>
          <a:xfrm>
            <a:off x="9850056" y="5824353"/>
            <a:ext cx="2238744" cy="8208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/>
            <a:r>
              <a:rPr lang="pt-BR" sz="1867" dirty="0"/>
              <a:t>Time = 10</a:t>
            </a:r>
          </a:p>
          <a:p>
            <a:pPr algn="r"/>
            <a:r>
              <a:rPr lang="pt-BR" sz="1867" dirty="0" err="1"/>
              <a:t>Individuals</a:t>
            </a:r>
            <a:r>
              <a:rPr lang="pt-BR" sz="1867" dirty="0"/>
              <a:t> = 1024</a:t>
            </a:r>
            <a:endParaRPr sz="18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33C9AC-BCE4-92F7-279B-5F0FF6FB8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89" y="1446836"/>
            <a:ext cx="3383665" cy="5075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1EB3A1-998C-A63C-D991-809CF836F700}"/>
                  </a:ext>
                </a:extLst>
              </p:cNvPr>
              <p:cNvSpPr txBox="1"/>
              <p:nvPr/>
            </p:nvSpPr>
            <p:spPr>
              <a:xfrm>
                <a:off x="5625296" y="2974693"/>
                <a:ext cx="157671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60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A1EB3A1-998C-A63C-D991-809CF836F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96" y="2974693"/>
                <a:ext cx="157671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747169"/>
      </p:ext>
    </p:extLst>
  </p:cSld>
  <p:clrMapOvr>
    <a:masterClrMapping/>
  </p:clrMapOvr>
</p:sld>
</file>

<file path=ppt/theme/theme1.xml><?xml version="1.0" encoding="utf-8"?>
<a:theme xmlns:a="http://schemas.openxmlformats.org/drawingml/2006/main" name="Brun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no" id="{9AD52085-B326-4412-89E6-87C4A60699A7}" vid="{E6D5A571-446A-49EC-BDF4-474D492B2C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5D554058-5BB6-44C0-80F1-C983DE08B7F1}">
  <we:reference id="d98404ac-f9e2-4292-8cb6-eec349559ae5" version="1.0.0.2" store="EXCatalog" storeType="EXCatalog"/>
  <we:alternateReferences>
    <we:reference id="WA104381526" version="1.0.0.2" store="WA104381526" storeType="OMEX"/>
  </we:alternateReferences>
  <we:properties>
    <we:property name="FormID" value="&quot;JsKqeAMvTUuQN7RtVsVSECkE-4wWvspNiHavYr7lr5pUN1VDMFo2V1NNUVRMMDVZWFBKWFJQS0dCQi4u&quot;"/>
    <we:property name="FormMode" value="&quot;DesignTim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EAD061F-F220-479A-BEE8-96C7256ECDB0}">
  <we:reference id="d98404ac-f9e2-4292-8cb6-eec349559ae5" version="1.0.0.2" store="EXCatalog" storeType="EXCatalog"/>
  <we:alternateReferences>
    <we:reference id="WA104381526" version="1.0.0.2" store="WA104381526" storeType="OMEX"/>
  </we:alternateReferences>
  <we:properties>
    <we:property name="FormID" value="&quot;JsKqeAMvTUuQN7RtVsVSECkE-4wWvspNiHavYr7lr5pUQUxFRUlLMFhLMVNOQTZFRTQ1UjVQWUZRMS4u&quot;"/>
    <we:property name="FormMode" value="&quot;DesignTim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66075169-505E-4B95-BCDF-5B590FB5A899}">
  <we:reference id="d98404ac-f9e2-4292-8cb6-eec349559ae5" version="1.0.0.2" store="EXCatalog" storeType="EXCatalog"/>
  <we:alternateReferences>
    <we:reference id="WA104381526" version="1.0.0.2" store="WA104381526" storeType="OMEX"/>
  </we:alternateReferences>
  <we:properties>
    <we:property name="FormID" value="&quot;JsKqeAMvTUuQN7RtVsVSECkE-4wWvspNiHavYr7lr5pUMVQ0Nk9DRUlCUEUwQUFLOFVWWUdWRzRGWC4u&quot;"/>
    <we:property name="FormMode" value="&quot;DesignTim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Bruno</Template>
  <TotalTime>10958</TotalTime>
  <Words>2659</Words>
  <Application>Microsoft Office PowerPoint</Application>
  <PresentationFormat>Widescreen</PresentationFormat>
  <Paragraphs>397</Paragraphs>
  <Slides>63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Aptos</vt:lpstr>
      <vt:lpstr>Arial</vt:lpstr>
      <vt:lpstr>Cambria Math</vt:lpstr>
      <vt:lpstr>Bruno</vt:lpstr>
      <vt:lpstr>EESD28 – Week 2 – Individuals, populations and resources</vt:lpstr>
      <vt:lpstr>PowerPoint Presentation</vt:lpstr>
      <vt:lpstr>PowerPoint Presentation</vt:lpstr>
      <vt:lpstr>PowerPoint Presentation</vt:lpstr>
      <vt:lpstr>PowerPoint Presentation</vt:lpstr>
      <vt:lpstr>Infamous mathematical models!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is continuous</vt:lpstr>
      <vt:lpstr>PowerPoint Presentation</vt:lpstr>
      <vt:lpstr>Speed!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this prediction easy to observe in nature?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Species may be different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Competitive Inequivalence terms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Bruno Travassos de Britto</dc:creator>
  <cp:lastModifiedBy>Bruno Travassos de Britto</cp:lastModifiedBy>
  <cp:revision>33</cp:revision>
  <dcterms:created xsi:type="dcterms:W3CDTF">2025-06-17T18:43:33Z</dcterms:created>
  <dcterms:modified xsi:type="dcterms:W3CDTF">2026-01-12T00:24:31Z</dcterms:modified>
</cp:coreProperties>
</file>